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g"/>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sldIdLst>
    <p:sldId id="256" r:id="rId3"/>
    <p:sldId id="257" r:id="rId4"/>
    <p:sldId id="258" r:id="rId5"/>
    <p:sldId id="259" r:id="rId6"/>
    <p:sldId id="260" r:id="rId7"/>
    <p:sldId id="261" r:id="rId8"/>
    <p:sldId id="262" r:id="rId9"/>
    <p:sldId id="263" r:id="rId10"/>
  </p:sldIdLst>
  <p:sldSz cx="12192000" cy="68580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4971" autoAdjust="0"/>
    <p:restoredTop sz="99500" autoAdjust="0"/>
  </p:normalViewPr>
  <p:slideViewPr>
    <p:cSldViewPr snapToGrid="0">
      <p:cViewPr varScale="1">
        <p:scale>
          <a:sx n="84" d="100"/>
          <a:sy n="84"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showMasterSp="0" type="title" preserve="1">
  <p:cSld name="标题幻灯片">
    <p:bg>
      <p:bgPr>
        <a:solidFill>
          <a:schemeClr val="bg1"/>
        </a:solidFill>
      </p:bgPr>
    </p:bg>
    <p:spTree>
      <p:nvGrpSpPr>
        <p:cNvPr id="1" name=""/>
        <p:cNvGrpSpPr/>
        <p:nvPr/>
      </p:nvGrpSpPr>
      <p:grpSpPr>
        <a:xfrm>
          <a:off x="0" y="0"/>
          <a:ext cx="0" cy="0"/>
          <a:chOff x="0" y="0"/>
          <a:chExt cx="0" cy="0"/>
        </a:xfrm>
      </p:grpSpPr>
      <p:sp>
        <p:nvSpPr>
          <p:cNvPr id="10" name="矩形"/>
          <p:cNvSpPr>
            <a:spLocks/>
          </p:cNvSpPr>
          <p:nvPr/>
        </p:nvSpPr>
        <p:spPr>
          <a:xfrm rot="0">
            <a:off x="3175" y="6400800"/>
            <a:ext cx="12188825" cy="457200"/>
          </a:xfrm>
          <a:prstGeom prst="rect"/>
          <a:solidFill>
            <a:schemeClr val="accent2"/>
          </a:solidFill>
          <a:ln w="15875" cmpd="sng" cap="flat">
            <a:noFill/>
            <a:prstDash val="solid"/>
            <a:round/>
          </a:ln>
        </p:spPr>
      </p:sp>
      <p:sp>
        <p:nvSpPr>
          <p:cNvPr id="11" name="矩形"/>
          <p:cNvSpPr>
            <a:spLocks/>
          </p:cNvSpPr>
          <p:nvPr/>
        </p:nvSpPr>
        <p:spPr>
          <a:xfrm rot="0">
            <a:off x="15" y="6334316"/>
            <a:ext cx="12188825" cy="64007"/>
          </a:xfrm>
          <a:prstGeom prst="rect"/>
          <a:solidFill>
            <a:schemeClr val="accent1"/>
          </a:solidFill>
          <a:ln w="15875" cmpd="sng" cap="flat">
            <a:noFill/>
            <a:prstDash val="solid"/>
            <a:round/>
          </a:ln>
        </p:spPr>
      </p:sp>
      <p:sp>
        <p:nvSpPr>
          <p:cNvPr id="12" name="文本框"/>
          <p:cNvSpPr>
            <a:spLocks noGrp="1"/>
          </p:cNvSpPr>
          <p:nvPr>
            <p:ph type="ctrTitle"/>
          </p:nvPr>
        </p:nvSpPr>
        <p:spPr>
          <a:xfrm rot="0">
            <a:off x="1097280" y="758952"/>
            <a:ext cx="10058401" cy="3566160"/>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8000" b="0" i="0" u="none" strike="noStrike" kern="1200" cap="none" spc="-50" baseline="0">
                <a:solidFill>
                  <a:srgbClr val="262626"/>
                </a:solidFill>
                <a:latin typeface="Calibri Light" pitchFamily="0" charset="0"/>
                <a:ea typeface="宋体" pitchFamily="0" charset="0"/>
                <a:cs typeface="Lucida Sans"/>
              </a:rPr>
              <a:t>Click to edit Master title style</a:t>
            </a:r>
            <a:endParaRPr lang="zh-CN" altLang="en-US" sz="8000" b="0" i="0" u="none" strike="noStrike" kern="1200" cap="none" spc="-50" baseline="0">
              <a:solidFill>
                <a:srgbClr val="262626"/>
              </a:solidFill>
              <a:latin typeface="Calibri Light" pitchFamily="0" charset="0"/>
              <a:ea typeface="宋体" pitchFamily="0" charset="0"/>
              <a:cs typeface="Lucida Sans"/>
            </a:endParaRPr>
          </a:p>
        </p:txBody>
      </p:sp>
      <p:sp>
        <p:nvSpPr>
          <p:cNvPr id="13" name="文本框"/>
          <p:cNvSpPr>
            <a:spLocks noGrp="1"/>
          </p:cNvSpPr>
          <p:nvPr>
            <p:ph type="subTitle" idx="1"/>
          </p:nvPr>
        </p:nvSpPr>
        <p:spPr>
          <a:xfrm rot="0">
            <a:off x="1100051" y="4455620"/>
            <a:ext cx="10058401" cy="114299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1200"/>
              </a:spcBef>
              <a:spcAft>
                <a:spcPts val="200"/>
              </a:spcAft>
              <a:buNone/>
            </a:pPr>
            <a:r>
              <a:rPr lang="en-US" altLang="zh-CN" sz="2400" b="0" i="0" u="none" strike="noStrike" kern="1200" cap="all" spc="200" baseline="0">
                <a:solidFill>
                  <a:schemeClr val="tx2"/>
                </a:solidFill>
                <a:latin typeface="Calibri Light" pitchFamily="0" charset="0"/>
                <a:ea typeface="宋体" pitchFamily="0" charset="0"/>
                <a:cs typeface="Lucida Sans"/>
              </a:rPr>
              <a:t>Click to edit Master subtitle style</a:t>
            </a:r>
            <a:endParaRPr lang="zh-CN" altLang="en-US" sz="2400" b="0" i="0" u="none" strike="noStrike" kern="1200" cap="all" spc="200" baseline="0">
              <a:solidFill>
                <a:schemeClr val="tx2"/>
              </a:solidFill>
              <a:latin typeface="Calibri Light" pitchFamily="0" charset="0"/>
              <a:ea typeface="宋体" pitchFamily="0" charset="0"/>
              <a:cs typeface="Lucida Sans"/>
            </a:endParaRPr>
          </a:p>
        </p:txBody>
      </p:sp>
      <p:sp>
        <p:nvSpPr>
          <p:cNvPr id="14" name="文本框"/>
          <p:cNvSpPr>
            <a:spLocks noGrp="1"/>
          </p:cNvSpPr>
          <p:nvPr>
            <p:ph type="dt" idx="10"/>
          </p:nvPr>
        </p:nvSpPr>
        <p:spPr>
          <a:xfrm rot="0">
            <a:off x="1097280" y="6459785"/>
            <a:ext cx="2472271" cy="365125"/>
          </a:xfrm>
          <a:prstGeom prst="rect"/>
          <a:noFill/>
          <a:ln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endParaRPr lang="zh-CN" altLang="en-US" sz="900" b="0" i="0" u="none" strike="noStrike" kern="1200" cap="none" spc="0" baseline="0">
              <a:solidFill>
                <a:srgbClr val="FFFFFF"/>
              </a:solidFill>
              <a:latin typeface="Calibri" pitchFamily="0" charset="0"/>
              <a:ea typeface="宋体" pitchFamily="0" charset="0"/>
              <a:cs typeface="Calibri" pitchFamily="0" charset="0"/>
            </a:endParaRPr>
          </a:p>
        </p:txBody>
      </p:sp>
      <p:sp>
        <p:nvSpPr>
          <p:cNvPr id="15" name="文本框"/>
          <p:cNvSpPr>
            <a:spLocks noGrp="1"/>
          </p:cNvSpPr>
          <p:nvPr>
            <p:ph type="ftr"/>
          </p:nvPr>
        </p:nvSpPr>
        <p:spPr>
          <a:xfrm rot="0">
            <a:off x="3686184" y="6459785"/>
            <a:ext cx="4822804" cy="365125"/>
          </a:xfrm>
          <a:prstGeom prst="rect"/>
          <a:noFill/>
          <a:ln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endParaRPr lang="zh-CN" altLang="en-US" sz="900" b="0" i="0" u="none" strike="noStrike" kern="1200" cap="all" spc="0" baseline="0">
              <a:solidFill>
                <a:srgbClr val="FFFFFF"/>
              </a:solidFill>
              <a:latin typeface="Calibri" pitchFamily="0" charset="0"/>
              <a:ea typeface="宋体" pitchFamily="0" charset="0"/>
              <a:cs typeface="Calibri" pitchFamily="0" charset="0"/>
            </a:endParaRPr>
          </a:p>
        </p:txBody>
      </p:sp>
      <p:sp>
        <p:nvSpPr>
          <p:cNvPr id="16" name="文本框"/>
          <p:cNvSpPr>
            <a:spLocks noGrp="1"/>
          </p:cNvSpPr>
          <p:nvPr>
            <p:ph type="sldNum"/>
          </p:nvPr>
        </p:nvSpPr>
        <p:spPr>
          <a:xfrm rot="0">
            <a:off x="9900457" y="6459785"/>
            <a:ext cx="1312024" cy="365125"/>
          </a:xfrm>
          <a:prstGeom prst="rect"/>
          <a:noFill/>
          <a:ln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050" b="0" i="0" u="none" strike="noStrike" kern="1200" cap="none" spc="0" baseline="0">
                <a:solidFill>
                  <a:srgbClr val="FFFFFF"/>
                </a:solidFill>
                <a:latin typeface="Calibri" pitchFamily="0" charset="0"/>
                <a:ea typeface="宋体" pitchFamily="0" charset="0"/>
                <a:cs typeface="Calibri" pitchFamily="0" charset="0"/>
              </a:rPr>
              <a:t>&lt;#&gt;</a:t>
            </a:fld>
            <a:endParaRPr lang="zh-CN" altLang="en-US" sz="1050" b="0" i="0" u="none" strike="noStrike" kern="1200" cap="none" spc="0" baseline="0">
              <a:solidFill>
                <a:srgbClr val="FFFFFF"/>
              </a:solidFill>
              <a:latin typeface="Calibri" pitchFamily="0" charset="0"/>
              <a:ea typeface="宋体" pitchFamily="0" charset="0"/>
              <a:cs typeface="Calibri" pitchFamily="0" charset="0"/>
            </a:endParaRPr>
          </a:p>
        </p:txBody>
      </p:sp>
      <p:sp>
        <p:nvSpPr>
          <p:cNvPr id="17" name="直线"/>
          <p:cNvSpPr>
            <a:spLocks/>
          </p:cNvSpPr>
          <p:nvPr/>
        </p:nvSpPr>
        <p:spPr>
          <a:xfrm rot="0">
            <a:off x="1207658" y="4343400"/>
            <a:ext cx="9875520" cy="0"/>
          </a:xfrm>
          <a:prstGeom prst="line"/>
          <a:noFill/>
          <a:ln w="6350" cmpd="sng" cap="flat">
            <a:solidFill>
              <a:srgbClr val="808080"/>
            </a:solidFill>
            <a:prstDash val="solid"/>
            <a:round/>
          </a:ln>
        </p:spPr>
      </p:sp>
    </p:spTree>
    <p:extLst>
      <p:ext uri="{BB962C8B-B14F-4D97-AF65-F5344CB8AC3E}">
        <p14:creationId xmlns:p14="http://schemas.microsoft.com/office/powerpoint/2010/main" val="2088291690"/>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44171138"/>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360274172"/>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
        <p:nvSpPr>
          <p:cNvPr id="27" name="矩形"/>
          <p:cNvSpPr>
            <a:spLocks xmlns:a="http://schemas.openxmlformats.org/drawingml/2006/main"/>
          </p:cNvSpPr>
          <p:nvPr/>
        </p:nvSpPr>
        <p:spPr>
          <a:xfrm xmlns:a="http://schemas.openxmlformats.org/drawingml/2006/main" rot="0">
            <a:off x="1" y="6400800"/>
            <a:ext cx="12192000" cy="457200"/>
          </a:xfrm>
          <a:prstGeom xmlns:a="http://schemas.openxmlformats.org/drawingml/2006/main" prst="rect"/>
          <a:solidFill xmlns:a="http://schemas.openxmlformats.org/drawingml/2006/main">
            <a:schemeClr val="accent2"/>
          </a:solidFill>
          <a:ln xmlns:a="http://schemas.openxmlformats.org/drawingml/2006/main" w="15875" cmpd="sng" cap="flat">
            <a:noFill/>
            <a:prstDash val="solid"/>
            <a:round/>
          </a:ln>
        </p:spPr>
      </p:sp>
      <p:sp>
        <p:nvSpPr>
          <p:cNvPr id="26" name="矩形"/>
          <p:cNvSpPr>
            <a:spLocks xmlns:a="http://schemas.openxmlformats.org/drawingml/2006/main"/>
          </p:cNvSpPr>
          <p:nvPr/>
        </p:nvSpPr>
        <p:spPr>
          <a:xfrm xmlns:a="http://schemas.openxmlformats.org/drawingml/2006/main" rot="0">
            <a:off x="0" y="6334316"/>
            <a:ext cx="12192002" cy="65997"/>
          </a:xfrm>
          <a:prstGeom xmlns:a="http://schemas.openxmlformats.org/drawingml/2006/main" prst="rect"/>
          <a:solidFill xmlns:a="http://schemas.openxmlformats.org/drawingml/2006/main">
            <a:schemeClr val="accent1"/>
          </a:solidFill>
          <a:ln xmlns:a="http://schemas.openxmlformats.org/drawingml/2006/main" w="15875" cmpd="sng" cap="flat">
            <a:noFill/>
            <a:prstDash val="solid"/>
            <a:round/>
          </a:ln>
        </p:spPr>
      </p:sp>
      <p:sp>
        <p:nvSpPr>
          <p:cNvPr id="25" name="直线"/>
          <p:cNvSpPr>
            <a:spLocks xmlns:a="http://schemas.openxmlformats.org/drawingml/2006/main"/>
          </p:cNvSpPr>
          <p:nvPr/>
        </p:nvSpPr>
        <p:spPr>
          <a:xfrm xmlns:a="http://schemas.openxmlformats.org/drawingml/2006/main" rot="0">
            <a:off x="1193532" y="1737845"/>
            <a:ext cx="9966960" cy="0"/>
          </a:xfrm>
          <a:prstGeom xmlns:a="http://schemas.openxmlformats.org/drawingml/2006/main" prst="line"/>
          <a:noFill xmlns:a="http://schemas.openxmlformats.org/drawingml/2006/main"/>
          <a:ln xmlns:a="http://schemas.openxmlformats.org/drawingml/2006/main" w="6350" cmpd="sng" cap="flat">
            <a:solidFill>
              <a:srgbClr val="808080"/>
            </a:solidFill>
            <a:prstDash val="solid"/>
            <a:round/>
          </a:ln>
        </p:spPr>
      </p:sp>
      <p:sp>
        <p:nvSpPr>
          <p:cNvPr id="20" name="文本框"/>
          <p:cNvSpPr>
            <a:spLocks xmlns:a="http://schemas.openxmlformats.org/drawingml/2006/main" noGrp="1"/>
          </p:cNvSpPr>
          <p:nvPr>
            <p:ph type="title"/>
          </p:nvPr>
        </p:nvSpPr>
        <p:spPr>
          <a:xfrm xmlns:a="http://schemas.openxmlformats.org/drawingml/2006/main" rot="0">
            <a:off x="1097280" y="286603"/>
            <a:ext cx="10058401" cy="1450756"/>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b" anchorCtr="0">
            <a:prstTxWarp prst="textNoShape"/>
          </a:bodyPr>
          <a:lstStyle xmlns:a="http://schemas.openxmlformats.org/drawingml/2006/main"/>
          <a:p xmlns:a="http://schemas.openxmlformats.org/drawingml/2006/main">
            <a:pPr marL="0" indent="0"/>
            <a:r>
              <a:rPr lang="en-US" altLang="zh-CN"/>
              <a:t>Click to edit Master title style</a:t>
            </a:r>
            <a:endParaRPr lang="zh-CN" altLang="en-US"/>
          </a:p>
        </p:txBody>
      </p:sp>
      <p:sp>
        <p:nvSpPr>
          <p:cNvPr id="21" name="文本框"/>
          <p:cNvSpPr>
            <a:spLocks xmlns:a="http://schemas.openxmlformats.org/drawingml/2006/main" noGrp="1"/>
          </p:cNvSpPr>
          <p:nvPr>
            <p:ph type="body" idx="1"/>
          </p:nvPr>
        </p:nvSpPr>
        <p:spPr>
          <a:xfrm xmlns:a="http://schemas.openxmlformats.org/drawingml/2006/main" rot="0">
            <a:off x="1097280" y="1845734"/>
            <a:ext cx="10058401" cy="402335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text styles</a:t>
            </a:r>
            <a:endParaRPr lang="en-US" altLang="zh-CN"/>
          </a:p>
          <a:p xmlns:a="http://schemas.openxmlformats.org/drawingml/2006/main">
            <a:pPr lvl="1"/>
            <a:r>
              <a:rPr lang="en-US" altLang="zh-CN"/>
              <a:t>Second level</a:t>
            </a:r>
            <a:endParaRPr lang="en-US" altLang="zh-CN"/>
          </a:p>
          <a:p xmlns:a="http://schemas.openxmlformats.org/drawingml/2006/main">
            <a:pPr lvl="2"/>
            <a:r>
              <a:rPr lang="en-US" altLang="zh-CN"/>
              <a:t>Third level</a:t>
            </a:r>
            <a:endParaRPr lang="en-US" altLang="zh-CN"/>
          </a:p>
          <a:p xmlns:a="http://schemas.openxmlformats.org/drawingml/2006/main">
            <a:pPr lvl="3"/>
            <a:r>
              <a:rPr lang="en-US" altLang="zh-CN"/>
              <a:t>Fourth level</a:t>
            </a:r>
            <a:endParaRPr lang="en-US" altLang="zh-CN"/>
          </a:p>
          <a:p xmlns:a="http://schemas.openxmlformats.org/drawingml/2006/main">
            <a:pPr lvl="4"/>
            <a:r>
              <a:rPr lang="en-US" altLang="zh-CN"/>
              <a:t>Fifth level</a:t>
            </a:r>
            <a:endParaRPr lang="zh-CN" altLang="en-US"/>
          </a:p>
        </p:txBody>
      </p:sp>
      <p:sp>
        <p:nvSpPr>
          <p:cNvPr id="22" name="文本框"/>
          <p:cNvSpPr>
            <a:spLocks xmlns:a="http://schemas.openxmlformats.org/drawingml/2006/main" noGrp="1"/>
          </p:cNvSpPr>
          <p:nvPr>
            <p:ph type="dt" idx="10"/>
          </p:nvPr>
        </p:nvSpPr>
        <p:spPr>
          <a:xfrm xmlns:a="http://schemas.openxmlformats.org/drawingml/2006/main" rot="0">
            <a:off x="1097280" y="6459785"/>
            <a:ext cx="2472271" cy="365125"/>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l"/>
            <a:endParaRPr lang="zh-CN" altLang="en-US" sz="900">
              <a:solidFill>
                <a:srgbClr val="FFFFFF"/>
              </a:solidFill>
              <a:latin typeface="Calibri" pitchFamily="0" charset="0"/>
              <a:ea typeface="宋体" pitchFamily="0" charset="0"/>
              <a:cs typeface="Calibri" pitchFamily="0" charset="0"/>
            </a:endParaRPr>
          </a:p>
        </p:txBody>
      </p:sp>
      <p:sp>
        <p:nvSpPr>
          <p:cNvPr id="23" name="文本框"/>
          <p:cNvSpPr>
            <a:spLocks xmlns:a="http://schemas.openxmlformats.org/drawingml/2006/main" noGrp="1"/>
          </p:cNvSpPr>
          <p:nvPr>
            <p:ph type="ftr"/>
          </p:nvPr>
        </p:nvSpPr>
        <p:spPr>
          <a:xfrm xmlns:a="http://schemas.openxmlformats.org/drawingml/2006/main" rot="0">
            <a:off x="3686184" y="6459785"/>
            <a:ext cx="4822804" cy="365125"/>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ctr"/>
            <a:endParaRPr lang="zh-CN" altLang="en-US" sz="900" cap="all" baseline="0">
              <a:solidFill>
                <a:srgbClr val="FFFFFF"/>
              </a:solidFill>
              <a:latin typeface="Calibri" pitchFamily="0" charset="0"/>
              <a:ea typeface="宋体" pitchFamily="0" charset="0"/>
              <a:cs typeface="Calibri" pitchFamily="0" charset="0"/>
            </a:endParaRPr>
          </a:p>
        </p:txBody>
      </p:sp>
      <p:sp>
        <p:nvSpPr>
          <p:cNvPr id="24" name="文本框"/>
          <p:cNvSpPr>
            <a:spLocks xmlns:a="http://schemas.openxmlformats.org/drawingml/2006/main" noGrp="1"/>
          </p:cNvSpPr>
          <p:nvPr>
            <p:ph type="sldNum"/>
          </p:nvPr>
        </p:nvSpPr>
        <p:spPr>
          <a:xfrm xmlns:a="http://schemas.openxmlformats.org/drawingml/2006/main" rot="0">
            <a:off x="9900457" y="6459785"/>
            <a:ext cx="1312024" cy="365125"/>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r"/>
            <a:fld id="{CAD2D6BD-DE1B-4B5F-8B41-2702339687B9}" type="slidenum">
              <a:rPr lang="en-US" altLang="zh-CN" sz="1050" b="0" i="0" u="none" strike="noStrike" kern="1200" cap="none" spc="0" baseline="0">
                <a:solidFill>
                  <a:srgbClr val="FFFFFF"/>
                </a:solidFill>
                <a:latin typeface="Calibri" pitchFamily="0" charset="0"/>
                <a:ea typeface="宋体" pitchFamily="0" charset="0"/>
                <a:cs typeface="Calibri" pitchFamily="0" charset="0"/>
              </a:rPr>
              <a:t>&lt;#&gt;</a:t>
            </a:fld>
            <a:endParaRPr lang="zh-CN" altLang="en-US" sz="1050">
              <a:solidFill>
                <a:srgbClr val="FFFFFF"/>
              </a:solidFill>
              <a:latin typeface="Calibri" pitchFamily="0" charset="0"/>
              <a:ea typeface="宋体" pitchFamily="0" charset="0"/>
              <a:cs typeface="Calibri" pitchFamily="0" charset="0"/>
            </a:endParaRPr>
          </a:p>
        </p:txBody>
      </p:sp>
    </p:spTree>
    <p:extLst>
      <p:ext uri="{BB962C8B-B14F-4D97-AF65-F5344CB8AC3E}">
        <p14:creationId xmlns:p14="http://schemas.microsoft.com/office/powerpoint/2010/main" val="53395870"/>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775082026"/>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062686533"/>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99220976"/>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7"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8"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9"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002893961"/>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4"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5"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603881804"/>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3"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4"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81571529"/>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579574666"/>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692023075"/>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 name="矩形"/>
          <p:cNvSpPr>
            <a:spLocks/>
          </p:cNvSpPr>
          <p:nvPr/>
        </p:nvSpPr>
        <p:spPr>
          <a:xfrm rot="0">
            <a:off x="1" y="6400800"/>
            <a:ext cx="12192000" cy="457200"/>
          </a:xfrm>
          <a:prstGeom prst="rect"/>
          <a:solidFill>
            <a:schemeClr val="accent2"/>
          </a:solidFill>
          <a:ln w="15875" cmpd="sng" cap="flat">
            <a:noFill/>
            <a:prstDash val="solid"/>
            <a:round/>
          </a:ln>
        </p:spPr>
      </p:sp>
      <p:sp>
        <p:nvSpPr>
          <p:cNvPr id="3" name="矩形"/>
          <p:cNvSpPr>
            <a:spLocks/>
          </p:cNvSpPr>
          <p:nvPr/>
        </p:nvSpPr>
        <p:spPr>
          <a:xfrm rot="0">
            <a:off x="0" y="6334316"/>
            <a:ext cx="12192002" cy="65997"/>
          </a:xfrm>
          <a:prstGeom prst="rect"/>
          <a:solidFill>
            <a:schemeClr val="accent1"/>
          </a:solidFill>
          <a:ln w="15875" cmpd="sng" cap="flat">
            <a:noFill/>
            <a:prstDash val="solid"/>
            <a:round/>
          </a:ln>
        </p:spPr>
      </p:sp>
      <p:sp>
        <p:nvSpPr>
          <p:cNvPr id="4" name="文本框"/>
          <p:cNvSpPr>
            <a:spLocks noGrp="1"/>
          </p:cNvSpPr>
          <p:nvPr>
            <p:ph type="title"/>
          </p:nvPr>
        </p:nvSpPr>
        <p:spPr>
          <a:xfrm rot="0">
            <a:off x="1097280" y="286603"/>
            <a:ext cx="10058401" cy="1450756"/>
          </a:xfrm>
          <a:prstGeom prst="rect"/>
          <a:noFill/>
          <a:ln w="12700" cmpd="sng" cap="flat">
            <a:noFill/>
            <a:prstDash val="solid"/>
            <a:miter/>
          </a:ln>
        </p:spPr>
        <p:txBody>
          <a:bodyPr vert="horz" wrap="square" lIns="91440" tIns="45720" rIns="91440" bIns="45720" anchor="b" anchorCtr="0">
            <a:prstTxWarp prst="textNoShape"/>
          </a:bodyPr>
          <a:lstStyle/>
          <a:p>
            <a:r>
              <a:rPr lang="en-US" altLang="zh-CN"/>
              <a:t>Click to edit Master title style</a:t>
            </a:r>
            <a:endParaRPr lang="zh-CN" altLang="en-US"/>
          </a:p>
        </p:txBody>
      </p:sp>
      <p:sp>
        <p:nvSpPr>
          <p:cNvPr id="5" name="文本框"/>
          <p:cNvSpPr>
            <a:spLocks noGrp="1"/>
          </p:cNvSpPr>
          <p:nvPr>
            <p:ph type="body" idx="1"/>
          </p:nvPr>
        </p:nvSpPr>
        <p:spPr>
          <a:xfrm rot="0">
            <a:off x="1097280" y="1845734"/>
            <a:ext cx="10058401" cy="4023359"/>
          </a:xfrm>
          <a:prstGeom prst="rect"/>
          <a:noFill/>
          <a:ln w="12700" cmpd="sng" cap="flat">
            <a:noFill/>
            <a:prstDash val="solid"/>
            <a:miter/>
          </a:ln>
        </p:spPr>
        <p:txBody>
          <a:bodyPr vert="horz" wrap="square" lIns="0" tIns="45720" rIns="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文本框"/>
          <p:cNvSpPr>
            <a:spLocks noGrp="1"/>
          </p:cNvSpPr>
          <p:nvPr>
            <p:ph type="dt" idx="2"/>
          </p:nvPr>
        </p:nvSpPr>
        <p:spPr>
          <a:xfrm rot="0">
            <a:off x="1097280" y="6459785"/>
            <a:ext cx="2472271" cy="365125"/>
          </a:xfrm>
          <a:prstGeom prst="rect"/>
          <a:noFill/>
          <a:ln w="12700" cmpd="sng" cap="flat">
            <a:noFill/>
            <a:prstDash val="solid"/>
            <a:miter/>
          </a:ln>
        </p:spPr>
        <p:txBody>
          <a:bodyPr vert="horz" wrap="square" lIns="91440" tIns="45720" rIns="91440" bIns="45720" anchor="ctr" anchorCtr="0">
            <a:prstTxWarp prst="textNoShape"/>
          </a:bodyPr>
          <a:lstStyle/>
          <a:p>
            <a:pPr algn="l"/>
            <a:fld id="{CAD2D6BD-DE1B-4B5F-8B41-2702339687B9}" type="datetime1">
              <a:rPr lang="en-US" altLang="zh-CN" sz="900">
                <a:solidFill>
                  <a:srgbClr val="FFFFFF"/>
                </a:solidFill>
                <a:latin typeface="Calibri" pitchFamily="0" charset="0"/>
                <a:ea typeface="宋体" pitchFamily="0" charset="0"/>
                <a:cs typeface="Calibri" pitchFamily="0" charset="0"/>
              </a:rPr>
              <a:t>10/26/2023</a:t>
            </a:fld>
            <a:endParaRPr lang="zh-CN" altLang="en-US" sz="900">
              <a:solidFill>
                <a:srgbClr val="FFFFFF"/>
              </a:solidFill>
              <a:latin typeface="Calibri" pitchFamily="0" charset="0"/>
              <a:ea typeface="宋体" pitchFamily="0" charset="0"/>
              <a:cs typeface="Calibri" pitchFamily="0" charset="0"/>
            </a:endParaRPr>
          </a:p>
        </p:txBody>
      </p:sp>
      <p:sp>
        <p:nvSpPr>
          <p:cNvPr id="7" name="文本框"/>
          <p:cNvSpPr>
            <a:spLocks noGrp="1"/>
          </p:cNvSpPr>
          <p:nvPr>
            <p:ph type="ftr" idx="3"/>
          </p:nvPr>
        </p:nvSpPr>
        <p:spPr>
          <a:xfrm rot="0">
            <a:off x="3686184" y="6459785"/>
            <a:ext cx="4822804" cy="365125"/>
          </a:xfrm>
          <a:prstGeom prst="rect"/>
          <a:noFill/>
          <a:ln w="12700" cmpd="sng" cap="flat">
            <a:noFill/>
            <a:prstDash val="solid"/>
            <a:miter/>
          </a:ln>
        </p:spPr>
        <p:txBody>
          <a:bodyPr vert="horz" wrap="square" lIns="91440" tIns="45720" rIns="91440" bIns="45720" anchor="ctr" anchorCtr="0">
            <a:prstTxWarp prst="textNoShape"/>
          </a:bodyPr>
          <a:lstStyle/>
          <a:p>
            <a:pPr algn="ctr"/>
            <a:endParaRPr lang="zh-CN" altLang="en-US" sz="900" cap="all" baseline="0">
              <a:solidFill>
                <a:srgbClr val="FFFFFF"/>
              </a:solidFill>
              <a:latin typeface="Calibri" pitchFamily="0" charset="0"/>
              <a:ea typeface="宋体" pitchFamily="0" charset="0"/>
              <a:cs typeface="Calibri" pitchFamily="0" charset="0"/>
            </a:endParaRPr>
          </a:p>
        </p:txBody>
      </p:sp>
      <p:sp>
        <p:nvSpPr>
          <p:cNvPr id="8" name="文本框"/>
          <p:cNvSpPr>
            <a:spLocks noGrp="1"/>
          </p:cNvSpPr>
          <p:nvPr>
            <p:ph type="sldNum" idx="4"/>
          </p:nvPr>
        </p:nvSpPr>
        <p:spPr>
          <a:xfrm rot="0">
            <a:off x="9900457" y="6459785"/>
            <a:ext cx="1312024" cy="365125"/>
          </a:xfrm>
          <a:prstGeom prst="rect"/>
          <a:noFill/>
          <a:ln w="12700" cmpd="sng" cap="flat">
            <a:noFill/>
            <a:prstDash val="solid"/>
            <a:miter/>
          </a:ln>
        </p:spPr>
        <p:txBody>
          <a:bodyPr vert="horz" wrap="square" lIns="91440" tIns="45720" rIns="91440" bIns="45720" anchor="ctr" anchorCtr="0">
            <a:prstTxWarp prst="textNoShape"/>
          </a:bodyPr>
          <a:lstStyle/>
          <a:p>
            <a:pPr algn="r"/>
            <a:fld id="{CAD2D6BD-DE1B-4B5F-8B41-2702339687B9}" type="slidenum">
              <a:rPr lang="en-US" altLang="zh-CN" sz="1050" b="0" i="0" u="none" strike="noStrike" kern="1200" cap="none" spc="0" baseline="0">
                <a:solidFill>
                  <a:srgbClr val="FFFFFF"/>
                </a:solidFill>
                <a:latin typeface="Calibri" pitchFamily="0" charset="0"/>
                <a:ea typeface="宋体" pitchFamily="0" charset="0"/>
                <a:cs typeface="Calibri" pitchFamily="0" charset="0"/>
              </a:rPr>
              <a:t>&lt;#&gt;</a:t>
            </a:fld>
            <a:endParaRPr lang="zh-CN" altLang="en-US" sz="1050">
              <a:solidFill>
                <a:srgbClr val="FFFFFF"/>
              </a:solidFill>
              <a:latin typeface="Calibri" pitchFamily="0" charset="0"/>
              <a:ea typeface="宋体" pitchFamily="0" charset="0"/>
              <a:cs typeface="Calibri" pitchFamily="0" charset="0"/>
            </a:endParaRPr>
          </a:p>
        </p:txBody>
      </p:sp>
      <p:sp>
        <p:nvSpPr>
          <p:cNvPr id="9" name="直线"/>
          <p:cNvSpPr>
            <a:spLocks/>
          </p:cNvSpPr>
          <p:nvPr/>
        </p:nvSpPr>
        <p:spPr>
          <a:xfrm rot="0">
            <a:off x="1193532" y="1737845"/>
            <a:ext cx="9966960" cy="0"/>
          </a:xfrm>
          <a:prstGeom prst="line"/>
          <a:noFill/>
          <a:ln w="6350" cmpd="sng" cap="flat">
            <a:solidFill>
              <a:srgbClr val="808080"/>
            </a:solidFill>
            <a:prstDash val="solid"/>
            <a:round/>
          </a:ln>
        </p:spPr>
      </p:sp>
    </p:spTree>
    <p:extLst>
      <p:ext uri="{BB962C8B-B14F-4D97-AF65-F5344CB8AC3E}">
        <p14:creationId xmlns:p14="http://schemas.microsoft.com/office/powerpoint/2010/main" val="102424564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l" defTabSz="914400" eaLnBrk="1" fontAlgn="auto" latinLnBrk="0" hangingPunct="1">
        <a:lnSpc>
          <a:spcPct val="85000"/>
        </a:lnSpc>
        <a:spcBef>
          <a:spcPts val="0"/>
        </a:spcBef>
        <a:buNone/>
        <a:defRPr sz="4800" kern="1200" spc="-50" baseline="0">
          <a:solidFill>
            <a:srgbClr val="404040"/>
          </a:solidFill>
          <a:latin typeface="Calibri Light" pitchFamily="0" charset="0"/>
          <a:ea typeface="宋体" pitchFamily="0" charset="0"/>
          <a:cs typeface="Calibri Light" pitchFamily="0" charset="0"/>
        </a:defRPr>
      </a:lvl1pPr>
    </p:titleStyle>
    <p:bodyStyle>
      <a:lvl1pPr marL="91440" indent="-91440" algn="l" defTabSz="914400" eaLnBrk="1" fontAlgn="auto" latinLnBrk="0" hangingPunct="1">
        <a:lnSpc>
          <a:spcPct val="90000"/>
        </a:lnSpc>
        <a:spcBef>
          <a:spcPts val="1200"/>
        </a:spcBef>
        <a:spcAft>
          <a:spcPts val="200"/>
        </a:spcAft>
        <a:buClr>
          <a:schemeClr val="accent1"/>
        </a:buClr>
        <a:buSzPct val="100000"/>
        <a:buFont typeface="Calibri" pitchFamily="0" charset="0"/>
        <a:buChar char=" "/>
        <a:defRPr sz="2000" kern="1200">
          <a:solidFill>
            <a:srgbClr val="404040"/>
          </a:solidFill>
          <a:latin typeface="Calibri" pitchFamily="0" charset="0"/>
          <a:ea typeface="宋体" pitchFamily="0" charset="0"/>
          <a:cs typeface="Calibri" pitchFamily="0" charset="0"/>
        </a:defRPr>
      </a:lvl1pPr>
      <a:lvl2pPr marL="384048" indent="-182880" algn="l" defTabSz="914400" eaLnBrk="1" fontAlgn="auto" latinLnBrk="0" hangingPunct="1">
        <a:lnSpc>
          <a:spcPct val="90000"/>
        </a:lnSpc>
        <a:spcBef>
          <a:spcPts val="200"/>
        </a:spcBef>
        <a:spcAft>
          <a:spcPts val="400"/>
        </a:spcAft>
        <a:buClr>
          <a:schemeClr val="accent1"/>
        </a:buClr>
        <a:buFont typeface="Calibri" pitchFamily="0" charset="0"/>
        <a:buChar char="◦"/>
        <a:defRPr sz="1800" kern="1200">
          <a:solidFill>
            <a:srgbClr val="404040"/>
          </a:solidFill>
          <a:latin typeface="Calibri" pitchFamily="0" charset="0"/>
          <a:ea typeface="宋体" pitchFamily="0" charset="0"/>
          <a:cs typeface="Calibri" pitchFamily="0" charset="0"/>
        </a:defRPr>
      </a:lvl2pPr>
      <a:lvl3pPr marL="566928" indent="-18288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3pPr>
      <a:lvl4pPr marL="749808" indent="-18288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4pPr>
      <a:lvl5pPr marL="932688" indent="-18288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5pPr>
      <a:lvl6pPr marL="1099947" indent="-22860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6pPr>
      <a:lvl7pPr marL="1299972" indent="-22860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7pPr>
      <a:lvl8pPr marL="1499997" indent="-22860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8pPr>
      <a:lvl9pPr marL="1499997" indent="-228600" algn="l" defTabSz="914400" eaLnBrk="1" fontAlgn="auto" latinLnBrk="0" hangingPunct="1">
        <a:lnSpc>
          <a:spcPct val="90000"/>
        </a:lnSpc>
        <a:spcBef>
          <a:spcPts val="200"/>
        </a:spcBef>
        <a:spcAft>
          <a:spcPts val="400"/>
        </a:spcAft>
        <a:buClr>
          <a:schemeClr val="accent1"/>
        </a:buClr>
        <a:buFont typeface="Calibri" pitchFamily="0" charset="0"/>
        <a:buChar char="◦"/>
        <a:defRPr sz="1400" kern="1200">
          <a:solidFill>
            <a:srgbClr val="404040"/>
          </a:solidFill>
          <a:latin typeface="Calibri" pitchFamily="0" charset="0"/>
          <a:ea typeface="宋体"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jpg"/><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2.jpg"/><Relationship Id="rId2"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image" Target="../media/4.png"/><Relationship Id="rId2"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image" Target="../media/5.png"/><Relationship Id="rId2" Type="http://schemas.openxmlformats.org/officeDocument/2006/relationships/image" Target="../media/6.png"/><Relationship Id="rId3"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image" Target="../media/6.png"/><Relationship Id="rId2" Type="http://schemas.openxmlformats.org/officeDocument/2006/relationships/image" Target="../media/6.png"/><Relationship Id="rId3"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8" name="图片"/>
          <p:cNvPicPr>
            <a:picLocks noChangeAspect="1"/>
          </p:cNvPicPr>
          <p:nvPr/>
        </p:nvPicPr>
        <p:blipFill>
          <a:blip r:embed="rId1" cstate="print"/>
          <a:stretch>
            <a:fillRect/>
          </a:stretch>
        </p:blipFill>
        <p:spPr>
          <a:xfrm rot="0">
            <a:off x="0" y="7810"/>
            <a:ext cx="12192000" cy="6850190"/>
          </a:xfrm>
          <a:prstGeom prst="rect"/>
          <a:noFill/>
          <a:ln w="12700" cmpd="sng" cap="flat">
            <a:noFill/>
            <a:prstDash val="solid"/>
            <a:miter/>
          </a:ln>
        </p:spPr>
      </p:pic>
      <p:sp>
        <p:nvSpPr>
          <p:cNvPr id="19" name="矩形"/>
          <p:cNvSpPr>
            <a:spLocks/>
          </p:cNvSpPr>
          <p:nvPr/>
        </p:nvSpPr>
        <p:spPr>
          <a:xfrm rot="0">
            <a:off x="6695440" y="7810"/>
            <a:ext cx="5496560" cy="1301114"/>
          </a:xfrm>
          <a:prstGeom prst="rect"/>
          <a:solidFill>
            <a:srgbClr val="BFBFBF"/>
          </a:solidFill>
          <a:ln w="15875" cmpd="sng" cap="flat">
            <a:solidFill>
              <a:srgbClr val="94A088"/>
            </a:solidFill>
            <a:prstDash val="solid"/>
            <a:round/>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宋体" pitchFamily="0" charset="0"/>
                <a:cs typeface="Calibri" pitchFamily="0" charset="0"/>
              </a:rPr>
              <a:t>PUBLIC TRANSPORT        EFFICIENCY</a:t>
            </a:r>
            <a:endParaRPr lang="zh-CN" altLang="en-US" sz="4000" b="0" i="0" u="none" strike="noStrike" kern="1200" cap="none" spc="0" baseline="0">
              <a:solidFill>
                <a:schemeClr val="tx1"/>
              </a:solidFill>
              <a:latin typeface="Calibri" pitchFamily="0" charset="0"/>
              <a:ea typeface="宋体" pitchFamily="0" charset="0"/>
              <a:cs typeface="Calibri" pitchFamily="0" charset="0"/>
            </a:endParaRPr>
          </a:p>
        </p:txBody>
      </p:sp>
    </p:spTree>
    <p:extLst>
      <p:ext uri="{BB962C8B-B14F-4D97-AF65-F5344CB8AC3E}">
        <p14:creationId xmlns:p14="http://schemas.microsoft.com/office/powerpoint/2010/main" val="1848355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8" name="矩形"/>
          <p:cNvSpPr>
            <a:spLocks/>
          </p:cNvSpPr>
          <p:nvPr/>
        </p:nvSpPr>
        <p:spPr>
          <a:xfrm rot="0">
            <a:off x="1046480" y="1605280"/>
            <a:ext cx="10322560" cy="375920"/>
          </a:xfrm>
          <a:prstGeom prst="rect"/>
          <a:solidFill>
            <a:srgbClr val="FFFFFF"/>
          </a:solidFill>
          <a:ln w="15875" cmpd="sng" cap="flat">
            <a:solidFill>
              <a:srgbClr val="FFFFFF"/>
            </a:solidFill>
            <a:prstDash val="solid"/>
            <a:round/>
          </a:ln>
        </p:spPr>
      </p:sp>
      <p:pic>
        <p:nvPicPr>
          <p:cNvPr id="29" name="图片"/>
          <p:cNvPicPr>
            <a:picLocks noChangeAspect="1"/>
          </p:cNvPicPr>
          <p:nvPr/>
        </p:nvPicPr>
        <p:blipFill>
          <a:blip r:embed="rId1" cstate="print"/>
          <a:stretch>
            <a:fillRect/>
          </a:stretch>
        </p:blipFill>
        <p:spPr>
          <a:xfrm rot="0">
            <a:off x="0" y="0"/>
            <a:ext cx="12192000" cy="6858000"/>
          </a:xfrm>
          <a:prstGeom prst="rect"/>
          <a:noFill/>
          <a:ln w="12700" cmpd="sng" cap="flat">
            <a:noFill/>
            <a:prstDash val="solid"/>
            <a:miter/>
          </a:ln>
        </p:spPr>
      </p:pic>
      <p:sp>
        <p:nvSpPr>
          <p:cNvPr id="30" name="文本框"/>
          <p:cNvSpPr>
            <a:spLocks noGrp="1"/>
          </p:cNvSpPr>
          <p:nvPr>
            <p:ph type="body" idx="1"/>
          </p:nvPr>
        </p:nvSpPr>
        <p:spPr>
          <a:xfrm rot="0">
            <a:off x="7934960" y="4365414"/>
            <a:ext cx="10190480" cy="4023359"/>
          </a:xfrm>
          <a:prstGeom prst="rect"/>
          <a:noFill/>
          <a:ln w="12700" cmpd="sng" cap="flat">
            <a:noFill/>
            <a:prstDash val="solid"/>
            <a:miter/>
          </a:ln>
        </p:spPr>
        <p:txBody>
          <a:bodyPr vert="horz" wrap="square" lIns="91440" tIns="45720" rIns="91440" bIns="45720" anchor="t" anchorCtr="0">
            <a:prstTxWarp prst="textNoShape"/>
          </a:bodyPr>
          <a:lstStyle/>
          <a:p>
            <a:pPr marL="91440" indent="-91440" algn="l">
              <a:lnSpc>
                <a:spcPct val="90000"/>
              </a:lnSpc>
              <a:spcBef>
                <a:spcPts val="1200"/>
              </a:spcBef>
              <a:spcAft>
                <a:spcPts val="200"/>
              </a:spcAft>
              <a:buClr>
                <a:schemeClr val="accent1"/>
              </a:buClr>
              <a:buSzPct val="100000"/>
              <a:buFont typeface="Calibri" pitchFamily="0" charset="0"/>
              <a:buChar char=" "/>
            </a:pPr>
            <a:r>
              <a:rPr lang="en-US" altLang="zh-CN" sz="4000" b="1" i="0" u="none" strike="noStrike" kern="1200" cap="none" spc="0" baseline="0">
                <a:solidFill>
                  <a:schemeClr val="tx1"/>
                </a:solidFill>
                <a:latin typeface="Adobe Garamond Pro" pitchFamily="18" charset="0"/>
                <a:ea typeface="宋体" pitchFamily="0" charset="0"/>
                <a:cs typeface="Lucida Sans"/>
              </a:rPr>
              <a:t>Presented by:</a:t>
            </a:r>
            <a:endParaRPr lang="en-US" altLang="zh-CN" sz="4000" b="1" i="0" u="none" strike="noStrike" kern="1200" cap="none" spc="0" baseline="0">
              <a:solidFill>
                <a:schemeClr val="tx1"/>
              </a:solidFill>
              <a:latin typeface="Adobe Garamond Pro" pitchFamily="18" charset="0"/>
              <a:ea typeface="宋体" pitchFamily="0" charset="0"/>
              <a:cs typeface="Lucida Sans"/>
            </a:endParaRPr>
          </a:p>
          <a:p>
            <a:pPr lvl="6" marL="1299972" indent="-228600" algn="l">
              <a:lnSpc>
                <a:spcPct val="90000"/>
              </a:lnSpc>
              <a:spcBef>
                <a:spcPts val="200"/>
              </a:spcBef>
              <a:spcAft>
                <a:spcPts val="400"/>
              </a:spcAft>
              <a:buClr>
                <a:schemeClr val="accent1"/>
              </a:buClr>
              <a:buFont typeface="Wingdings" pitchFamily="2" charset="2"/>
              <a:buChar char="v"/>
            </a:pPr>
            <a:r>
              <a:rPr lang="en-US" altLang="zh-CN" sz="2000" b="0" i="0" u="none" strike="noStrike" kern="1200" cap="none" spc="0" baseline="0">
                <a:solidFill>
                  <a:schemeClr val="tx1"/>
                </a:solidFill>
                <a:latin typeface="Bahnschrift SemiBold SemiConden" pitchFamily="34" charset="0"/>
                <a:ea typeface="宋体" pitchFamily="0" charset="0"/>
                <a:cs typeface="Lucida Sans"/>
              </a:rPr>
              <a:t> </a:t>
            </a:r>
            <a:r>
              <a:rPr lang="en-US" altLang="zh-CN" sz="2000" b="0" i="0" u="none" strike="noStrike" kern="1200" cap="none" spc="0" baseline="0">
                <a:solidFill>
                  <a:schemeClr val="tx1"/>
                </a:solidFill>
                <a:latin typeface="Bahnschrift SemiBold SemiConden" pitchFamily="34" charset="0"/>
                <a:ea typeface="宋体" pitchFamily="0" charset="0"/>
                <a:cs typeface="Lucida Sans"/>
              </a:rPr>
              <a:t>A Shiny Angel </a:t>
            </a:r>
            <a:endParaRPr lang="en-US" altLang="zh-CN" sz="2000" b="0" i="0" u="none" strike="noStrike" kern="1200" cap="none" spc="0" baseline="0">
              <a:solidFill>
                <a:schemeClr val="tx1"/>
              </a:solidFill>
              <a:latin typeface="Bahnschrift SemiBold SemiConden" pitchFamily="34" charset="0"/>
              <a:ea typeface="宋体" pitchFamily="0" charset="0"/>
              <a:cs typeface="Lucida Sans"/>
            </a:endParaRPr>
          </a:p>
          <a:p>
            <a:pPr lvl="6" marL="1299972" indent="-228600" algn="l">
              <a:lnSpc>
                <a:spcPct val="90000"/>
              </a:lnSpc>
              <a:spcBef>
                <a:spcPts val="200"/>
              </a:spcBef>
              <a:spcAft>
                <a:spcPts val="400"/>
              </a:spcAft>
              <a:buClr>
                <a:schemeClr val="accent1"/>
              </a:buClr>
              <a:buFont typeface="Wingdings" pitchFamily="2" charset="2"/>
              <a:buChar char="v"/>
            </a:pPr>
            <a:r>
              <a:rPr lang="en-US" altLang="zh-CN" sz="2000" b="0" i="0" u="none" strike="noStrike" kern="1200" cap="none" spc="0" baseline="0">
                <a:solidFill>
                  <a:schemeClr val="tx1"/>
                </a:solidFill>
                <a:latin typeface="Bahnschrift SemiBold SemiConden" pitchFamily="34" charset="0"/>
                <a:ea typeface="宋体" pitchFamily="0" charset="0"/>
                <a:cs typeface="Lucida Sans"/>
              </a:rPr>
              <a:t>T Mahalakshmi </a:t>
            </a:r>
            <a:r>
              <a:rPr lang="en-US" altLang="zh-CN" sz="2000" b="0" i="0" u="none" strike="noStrike" kern="1200" cap="none" spc="0" baseline="0">
                <a:solidFill>
                  <a:schemeClr val="tx1"/>
                </a:solidFill>
                <a:latin typeface="Bahnschrift SemiBold SemiConden" pitchFamily="34" charset="0"/>
                <a:ea typeface="宋体" pitchFamily="0" charset="0"/>
                <a:cs typeface="Lucida Sans"/>
              </a:rPr>
              <a:t>        </a:t>
            </a:r>
            <a:endParaRPr lang="en-US" altLang="zh-CN" sz="2000" b="0" i="0" u="none" strike="noStrike" kern="1200" cap="none" spc="0" baseline="0">
              <a:solidFill>
                <a:schemeClr val="tx1"/>
              </a:solidFill>
              <a:latin typeface="Bahnschrift SemiBold SemiConden" pitchFamily="34" charset="0"/>
              <a:ea typeface="宋体" pitchFamily="0" charset="0"/>
              <a:cs typeface="Lucida Sans"/>
            </a:endParaRPr>
          </a:p>
          <a:p>
            <a:pPr lvl="6" marL="1299972" indent="-228600" algn="l">
              <a:lnSpc>
                <a:spcPct val="90000"/>
              </a:lnSpc>
              <a:spcBef>
                <a:spcPts val="200"/>
              </a:spcBef>
              <a:spcAft>
                <a:spcPts val="400"/>
              </a:spcAft>
              <a:buClr>
                <a:schemeClr val="accent1"/>
              </a:buClr>
              <a:buFont typeface="Wingdings" pitchFamily="2" charset="2"/>
              <a:buChar char="v"/>
            </a:pPr>
            <a:r>
              <a:rPr lang="en-US" altLang="zh-CN" sz="2000" b="0" i="0" u="none" strike="noStrike" kern="1200" cap="none" spc="0" baseline="0">
                <a:solidFill>
                  <a:schemeClr val="tx1"/>
                </a:solidFill>
                <a:latin typeface="Bahnschrift SemiBold SemiConden" pitchFamily="34" charset="0"/>
                <a:ea typeface="宋体" pitchFamily="0" charset="0"/>
                <a:cs typeface="Lucida Sans"/>
              </a:rPr>
              <a:t>S</a:t>
            </a:r>
            <a:r>
              <a:rPr lang="en-US" altLang="zh-CN" sz="2000" b="0" i="0" u="none" strike="noStrike" kern="1200" cap="none" spc="0" baseline="0">
                <a:solidFill>
                  <a:schemeClr val="tx1"/>
                </a:solidFill>
                <a:latin typeface="Bahnschrift SemiBold SemiConden" pitchFamily="34" charset="0"/>
                <a:ea typeface="宋体" pitchFamily="0" charset="0"/>
                <a:cs typeface="Lucida Sans"/>
              </a:rPr>
              <a:t>haron Rose Mystica</a:t>
            </a:r>
            <a:endParaRPr lang="zh-CN" altLang="en-US" sz="2000" b="0" i="0" u="none" strike="noStrike" kern="1200" cap="none" spc="0" baseline="0">
              <a:solidFill>
                <a:schemeClr val="tx1"/>
              </a:solidFill>
              <a:latin typeface="Bahnschrift SemiBold SemiConden" pitchFamily="34" charset="0"/>
              <a:ea typeface="宋体" pitchFamily="0" charset="0"/>
              <a:cs typeface="Lucida Sans"/>
            </a:endParaRPr>
          </a:p>
        </p:txBody>
      </p:sp>
    </p:spTree>
    <p:extLst>
      <p:ext uri="{BB962C8B-B14F-4D97-AF65-F5344CB8AC3E}">
        <p14:creationId xmlns:p14="http://schemas.microsoft.com/office/powerpoint/2010/main" val="59688377"/>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31" name="文本框"/>
          <p:cNvSpPr>
            <a:spLocks noGrp="1"/>
          </p:cNvSpPr>
          <p:nvPr>
            <p:ph type="title"/>
          </p:nvPr>
        </p:nvSpPr>
        <p:spPr>
          <a:xfrm rot="0">
            <a:off x="1097280" y="286603"/>
            <a:ext cx="10058401" cy="1450756"/>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4800" b="1" i="0" u="none" strike="noStrike" kern="1200" cap="none" spc="-50" baseline="0">
                <a:solidFill>
                  <a:srgbClr val="404040"/>
                </a:solidFill>
                <a:latin typeface="Arno Pro Smbd Display" pitchFamily="18" charset="0"/>
                <a:ea typeface="宋体" pitchFamily="0" charset="0"/>
                <a:cs typeface="Lucida Sans"/>
              </a:rPr>
              <a:t>DATA  PREPROCESSING</a:t>
            </a:r>
            <a:endParaRPr lang="zh-CN" altLang="en-US" sz="4800" b="1" i="0" u="none" strike="noStrike" kern="1200" cap="none" spc="-50" baseline="0">
              <a:solidFill>
                <a:srgbClr val="404040"/>
              </a:solidFill>
              <a:latin typeface="Arno Pro Smbd Display" pitchFamily="18" charset="0"/>
              <a:ea typeface="宋体" pitchFamily="0" charset="0"/>
              <a:cs typeface="Lucida Sans"/>
            </a:endParaRPr>
          </a:p>
        </p:txBody>
      </p:sp>
      <p:sp>
        <p:nvSpPr>
          <p:cNvPr id="32" name="文本框"/>
          <p:cNvSpPr>
            <a:spLocks noGrp="1"/>
          </p:cNvSpPr>
          <p:nvPr>
            <p:ph type="body" idx="1"/>
          </p:nvPr>
        </p:nvSpPr>
        <p:spPr>
          <a:xfrm rot="0">
            <a:off x="838200" y="1869439"/>
            <a:ext cx="11008360" cy="2621281"/>
          </a:xfrm>
          <a:prstGeom prst="rect"/>
          <a:noFill/>
          <a:ln w="12700" cmpd="sng" cap="flat">
            <a:noFill/>
            <a:prstDash val="solid"/>
            <a:miter/>
          </a:ln>
        </p:spPr>
        <p:txBody>
          <a:bodyPr vert="horz" wrap="square" lIns="91440" tIns="45720" rIns="91440" bIns="45720" anchor="t" anchorCtr="0">
            <a:prstTxWarp prst="textNoShape"/>
          </a:bodyPr>
          <a:lstStyle/>
          <a:p>
            <a:pPr marL="91440" indent="-91440" algn="l">
              <a:lnSpc>
                <a:spcPct val="90000"/>
              </a:lnSpc>
              <a:spcBef>
                <a:spcPts val="1200"/>
              </a:spcBef>
              <a:spcAft>
                <a:spcPts val="200"/>
              </a:spcAft>
              <a:buClr>
                <a:schemeClr val="accent1"/>
              </a:buClr>
              <a:buSzPct val="100000"/>
              <a:buFont typeface="Calibri" pitchFamily="0" charset="0"/>
              <a:buChar char=" "/>
            </a:pPr>
            <a:r>
              <a:rPr lang="en-US" altLang="zh-CN" sz="2400" b="1" i="0" u="none" strike="noStrike" kern="1200" cap="none" spc="0" baseline="0">
                <a:solidFill>
                  <a:srgbClr val="4D5156"/>
                </a:solidFill>
                <a:latin typeface="Roboto" pitchFamily="2" charset="0"/>
                <a:ea typeface="宋体" pitchFamily="0" charset="0"/>
                <a:cs typeface="Lucida Sans"/>
              </a:rPr>
              <a:t>Data  preprocessing  is  an  important  step in the data analytics process that involves cleaning and transforming raw data to make it suitable for analysis. Some common steps in data preprocessing include: Data Cleaning: This involves identifying and correcting errors or inconsistencies in the data, such as missing values, outliers, and duplicates</a:t>
            </a:r>
            <a:endParaRPr lang="zh-CN" altLang="en-US" sz="2400" b="1" i="0" u="none" strike="noStrike" kern="1200" cap="none" spc="0" baseline="0">
              <a:solidFill>
                <a:srgbClr val="404040"/>
              </a:solidFill>
              <a:latin typeface="Calibri" pitchFamily="0" charset="0"/>
              <a:ea typeface="宋体" pitchFamily="0" charset="0"/>
              <a:cs typeface="Lucida Sans"/>
            </a:endParaRPr>
          </a:p>
        </p:txBody>
      </p:sp>
    </p:spTree>
    <p:extLst>
      <p:ext uri="{BB962C8B-B14F-4D97-AF65-F5344CB8AC3E}">
        <p14:creationId xmlns:p14="http://schemas.microsoft.com/office/powerpoint/2010/main" val="1569743740"/>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33" name="文本框"/>
          <p:cNvSpPr>
            <a:spLocks noGrp="1"/>
          </p:cNvSpPr>
          <p:nvPr>
            <p:ph type="title"/>
          </p:nvPr>
        </p:nvSpPr>
        <p:spPr>
          <a:xfrm rot="0">
            <a:off x="189654" y="0"/>
            <a:ext cx="8596668" cy="1320800"/>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4800" b="0" i="0" u="none" strike="noStrike" kern="1200" cap="none" spc="-50" baseline="0">
                <a:solidFill>
                  <a:srgbClr val="404040"/>
                </a:solidFill>
                <a:latin typeface="Calibri Light" pitchFamily="0" charset="0"/>
                <a:ea typeface="宋体" pitchFamily="0" charset="0"/>
                <a:cs typeface="Lucida Sans"/>
              </a:rPr>
              <a:t>Steps to preprocess a dataset</a:t>
            </a:r>
            <a:endParaRPr lang="zh-CN" altLang="en-US" sz="4800" b="0" i="0" u="none" strike="noStrike" kern="1200" cap="none" spc="-50" baseline="0">
              <a:solidFill>
                <a:srgbClr val="404040"/>
              </a:solidFill>
              <a:latin typeface="Calibri Light" pitchFamily="0" charset="0"/>
              <a:ea typeface="宋体" pitchFamily="0" charset="0"/>
              <a:cs typeface="Lucida Sans"/>
            </a:endParaRPr>
          </a:p>
        </p:txBody>
      </p:sp>
      <p:pic>
        <p:nvPicPr>
          <p:cNvPr id="34" name="图片"/>
          <p:cNvPicPr>
            <a:picLocks noChangeAspect="1"/>
          </p:cNvPicPr>
          <p:nvPr/>
        </p:nvPicPr>
        <p:blipFill>
          <a:blip r:embed="rId1" cstate="print"/>
          <a:stretch>
            <a:fillRect/>
          </a:stretch>
        </p:blipFill>
        <p:spPr>
          <a:xfrm rot="0">
            <a:off x="0" y="1"/>
            <a:ext cx="12192000" cy="6858000"/>
          </a:xfrm>
          <a:prstGeom prst="rect"/>
          <a:noFill/>
          <a:ln w="12700" cmpd="sng" cap="flat">
            <a:noFill/>
            <a:prstDash val="solid"/>
            <a:miter/>
          </a:ln>
        </p:spPr>
      </p:pic>
      <p:sp>
        <p:nvSpPr>
          <p:cNvPr id="35" name="矩形"/>
          <p:cNvSpPr>
            <a:spLocks/>
          </p:cNvSpPr>
          <p:nvPr/>
        </p:nvSpPr>
        <p:spPr>
          <a:xfrm rot="0">
            <a:off x="294640" y="162560"/>
            <a:ext cx="6644640" cy="5772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3200" b="0" i="0" u="none" strike="noStrike" kern="1200" cap="none" spc="0" baseline="0">
                <a:solidFill>
                  <a:schemeClr val="tx1"/>
                </a:solidFill>
                <a:latin typeface="Adobe Garamond Pro Bold" pitchFamily="18" charset="0"/>
                <a:ea typeface="宋体" pitchFamily="0" charset="0"/>
                <a:cs typeface="Calibri" pitchFamily="0" charset="0"/>
              </a:rPr>
              <a:t>Steps to  preprocess a dataset</a:t>
            </a:r>
            <a:endParaRPr lang="zh-CN" altLang="en-US" sz="3200" b="0" i="0" u="none" strike="noStrike" kern="1200" cap="none" spc="0" baseline="0">
              <a:solidFill>
                <a:schemeClr val="tx1"/>
              </a:solidFill>
              <a:latin typeface="Adobe Garamond Pro Bold" pitchFamily="18" charset="0"/>
              <a:ea typeface="宋体" pitchFamily="0" charset="0"/>
              <a:cs typeface="Calibri" pitchFamily="0" charset="0"/>
            </a:endParaRPr>
          </a:p>
        </p:txBody>
      </p:sp>
    </p:spTree>
    <p:extLst>
      <p:ext uri="{BB962C8B-B14F-4D97-AF65-F5344CB8AC3E}">
        <p14:creationId xmlns:p14="http://schemas.microsoft.com/office/powerpoint/2010/main" val="551874039"/>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36" name="矩形"/>
          <p:cNvSpPr>
            <a:spLocks/>
          </p:cNvSpPr>
          <p:nvPr/>
        </p:nvSpPr>
        <p:spPr>
          <a:xfrm rot="0">
            <a:off x="1056640" y="1666240"/>
            <a:ext cx="10332720" cy="162559"/>
          </a:xfrm>
          <a:prstGeom prst="rect"/>
          <a:solidFill>
            <a:srgbClr val="FFFFFF"/>
          </a:solidFill>
          <a:ln w="15875" cmpd="sng" cap="flat">
            <a:solidFill>
              <a:srgbClr val="FFFFFF"/>
            </a:solidFill>
            <a:prstDash val="solid"/>
            <a:round/>
          </a:ln>
        </p:spPr>
      </p:sp>
      <p:sp>
        <p:nvSpPr>
          <p:cNvPr id="37" name="文本框"/>
          <p:cNvSpPr>
            <a:spLocks noGrp="1"/>
          </p:cNvSpPr>
          <p:nvPr>
            <p:ph type="title"/>
          </p:nvPr>
        </p:nvSpPr>
        <p:spPr>
          <a:xfrm rot="0">
            <a:off x="223520" y="809486"/>
            <a:ext cx="6217920" cy="426720"/>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2800" b="1" i="0" u="none" strike="noStrike" kern="1200" cap="none" spc="-50" baseline="0">
                <a:solidFill>
                  <a:srgbClr val="404040"/>
                </a:solidFill>
                <a:latin typeface="Bahnschrift SemiBold SemiConden" pitchFamily="34" charset="0"/>
                <a:ea typeface="宋体" pitchFamily="0" charset="0"/>
                <a:cs typeface="Lucida Sans"/>
              </a:rPr>
              <a:t>First we can import the required libraries</a:t>
            </a:r>
            <a:br>
              <a:rPr lang="zh-CN" altLang="en-US" sz="2800" b="1" i="0" u="none" strike="noStrike" kern="1200" cap="none" spc="-50" baseline="0">
                <a:solidFill>
                  <a:srgbClr val="404040"/>
                </a:solidFill>
                <a:latin typeface="Bahnschrift SemiBold SemiConden" pitchFamily="34" charset="0"/>
                <a:ea typeface="宋体" pitchFamily="0" charset="0"/>
                <a:cs typeface="Lucida Sans"/>
              </a:rPr>
            </a:br>
            <a:br>
              <a:rPr lang="zh-CN" altLang="en-US" sz="2500" b="1" i="0" u="none" strike="noStrike" kern="1200" cap="none" spc="-50" baseline="0">
                <a:solidFill>
                  <a:srgbClr val="404040"/>
                </a:solidFill>
                <a:latin typeface="Calibri Light" pitchFamily="0" charset="0"/>
                <a:ea typeface="宋体" pitchFamily="0" charset="0"/>
                <a:cs typeface="Lucida Sans"/>
              </a:rPr>
            </a:br>
            <a:endParaRPr lang="zh-CN" altLang="en-US" sz="2500" b="1" i="0" u="none" strike="noStrike" kern="1200" cap="none" spc="-50" baseline="0">
              <a:solidFill>
                <a:srgbClr val="404040"/>
              </a:solidFill>
              <a:latin typeface="Calibri Light" pitchFamily="0" charset="0"/>
              <a:ea typeface="宋体" pitchFamily="0" charset="0"/>
              <a:cs typeface="Lucida Sans"/>
            </a:endParaRPr>
          </a:p>
        </p:txBody>
      </p:sp>
      <p:pic>
        <p:nvPicPr>
          <p:cNvPr id="38" name="图片"/>
          <p:cNvPicPr>
            <a:picLocks noChangeAspect="1"/>
          </p:cNvPicPr>
          <p:nvPr/>
        </p:nvPicPr>
        <p:blipFill>
          <a:blip r:embed="rId1" cstate="print"/>
          <a:srcRect b="37804"/>
          <a:stretch>
            <a:fillRect/>
          </a:stretch>
        </p:blipFill>
        <p:spPr>
          <a:xfrm rot="0">
            <a:off x="0" y="2550161"/>
            <a:ext cx="12192000" cy="3657599"/>
          </a:xfrm>
          <a:prstGeom prst="rect"/>
          <a:noFill/>
          <a:ln w="12700" cmpd="sng" cap="flat">
            <a:noFill/>
            <a:prstDash val="solid"/>
            <a:miter/>
          </a:ln>
        </p:spPr>
      </p:pic>
      <p:sp>
        <p:nvSpPr>
          <p:cNvPr id="39" name="矩形"/>
          <p:cNvSpPr>
            <a:spLocks/>
          </p:cNvSpPr>
          <p:nvPr/>
        </p:nvSpPr>
        <p:spPr>
          <a:xfrm rot="0">
            <a:off x="223520" y="528321"/>
            <a:ext cx="4277360" cy="681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0" i="0" u="none" strike="noStrike" kern="1200" cap="none" spc="0" baseline="0">
                <a:solidFill>
                  <a:schemeClr val="tx1"/>
                </a:solidFill>
                <a:latin typeface="Arno Pro SmText" pitchFamily="18" charset="0"/>
                <a:ea typeface="宋体" pitchFamily="0" charset="0"/>
                <a:cs typeface="Calibri" pitchFamily="0" charset="0"/>
              </a:rPr>
              <a:t>Import pandas as pd</a:t>
            </a:r>
            <a:endParaRPr lang="en-US" altLang="zh-CN" sz="2000" b="0" i="0" u="none" strike="noStrike" kern="1200" cap="none" spc="0" baseline="0">
              <a:solidFill>
                <a:schemeClr val="tx1"/>
              </a:solidFill>
              <a:latin typeface="Arno Pro SmText" pitchFamily="18" charset="0"/>
              <a:ea typeface="宋体" pitchFamily="0" charset="0"/>
              <a:cs typeface="Calibri" pitchFamily="0" charset="0"/>
            </a:endParaRPr>
          </a:p>
          <a:p>
            <a:pPr marL="0" indent="0" algn="l">
              <a:lnSpc>
                <a:spcPct val="100000"/>
              </a:lnSpc>
              <a:spcBef>
                <a:spcPts val="0"/>
              </a:spcBef>
              <a:spcAft>
                <a:spcPts val="0"/>
              </a:spcAft>
              <a:buNone/>
            </a:pPr>
            <a:r>
              <a:rPr lang="en-US" altLang="zh-CN" sz="2000" b="0" i="0" u="none" strike="noStrike" kern="1200" cap="none" spc="0" baseline="0">
                <a:solidFill>
                  <a:schemeClr val="tx1"/>
                </a:solidFill>
                <a:latin typeface="Arno Pro SmText" pitchFamily="18" charset="0"/>
                <a:ea typeface="宋体" pitchFamily="0" charset="0"/>
                <a:cs typeface="Calibri" pitchFamily="0" charset="0"/>
              </a:rPr>
              <a:t>Import </a:t>
            </a:r>
            <a:r>
              <a:rPr lang="en-US" altLang="zh-CN" sz="2000" b="0" i="0" u="none" strike="noStrike" kern="1200" cap="none" spc="0" baseline="0">
                <a:solidFill>
                  <a:schemeClr val="tx1"/>
                </a:solidFill>
                <a:latin typeface="Arno Pro SmText" pitchFamily="18" charset="0"/>
                <a:ea typeface="宋体" pitchFamily="0" charset="0"/>
                <a:cs typeface="Calibri" pitchFamily="0" charset="0"/>
              </a:rPr>
              <a:t>numpy</a:t>
            </a:r>
            <a:r>
              <a:rPr lang="en-US" altLang="zh-CN" sz="2000" b="0" i="0" u="none" strike="noStrike" kern="1200" cap="none" spc="0" baseline="0">
                <a:solidFill>
                  <a:schemeClr val="tx1"/>
                </a:solidFill>
                <a:latin typeface="Arno Pro SmText" pitchFamily="18" charset="0"/>
                <a:ea typeface="宋体" pitchFamily="0" charset="0"/>
                <a:cs typeface="Calibri" pitchFamily="0" charset="0"/>
              </a:rPr>
              <a:t> as np</a:t>
            </a:r>
            <a:endParaRPr lang="zh-CN" altLang="en-US" sz="2000" b="0" i="0" u="none" strike="noStrike" kern="1200" cap="none" spc="0" baseline="0">
              <a:solidFill>
                <a:schemeClr val="tx1"/>
              </a:solidFill>
              <a:latin typeface="Arno Pro SmText" pitchFamily="18" charset="0"/>
              <a:ea typeface="宋体" pitchFamily="0" charset="0"/>
              <a:cs typeface="Calibri" pitchFamily="0" charset="0"/>
            </a:endParaRPr>
          </a:p>
        </p:txBody>
      </p:sp>
      <p:sp>
        <p:nvSpPr>
          <p:cNvPr id="40" name="矩形"/>
          <p:cNvSpPr>
            <a:spLocks/>
          </p:cNvSpPr>
          <p:nvPr/>
        </p:nvSpPr>
        <p:spPr>
          <a:xfrm rot="0">
            <a:off x="223520" y="1372792"/>
            <a:ext cx="5374640" cy="115823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latin typeface="Adobe Garamond Pro Bold" pitchFamily="18" charset="0"/>
                <a:ea typeface="宋体" pitchFamily="0" charset="0"/>
                <a:cs typeface="Calibri" pitchFamily="0" charset="0"/>
              </a:rPr>
              <a:t>To read the file</a:t>
            </a:r>
            <a:br>
              <a:rPr lang="zh-CN" altLang="en-US" sz="1800" b="0" i="0" u="none" strike="noStrike" kern="1200" cap="none" spc="0" baseline="0">
                <a:solidFill>
                  <a:schemeClr val="tx1"/>
                </a:solidFill>
                <a:latin typeface="Adobe Garamond Pro Bold" pitchFamily="18" charset="0"/>
                <a:ea typeface="宋体" pitchFamily="0" charset="0"/>
                <a:cs typeface="Calibri" pitchFamily="0" charset="0"/>
              </a:rPr>
            </a:br>
            <a:r>
              <a:rPr lang="en-US" altLang="zh-CN" sz="1800" b="0" i="0" u="none" strike="noStrike" kern="1200" cap="none" spc="0" baseline="0">
                <a:solidFill>
                  <a:schemeClr val="tx1"/>
                </a:solidFill>
                <a:latin typeface="Adobe Garamond Pro Bold" pitchFamily="18" charset="0"/>
                <a:ea typeface="宋体" pitchFamily="0" charset="0"/>
                <a:cs typeface="Calibri" pitchFamily="0" charset="0"/>
              </a:rPr>
              <a:t>                </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df</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pd.read_csv</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(‘20140711’)</a:t>
            </a:r>
            <a:br>
              <a:rPr lang="zh-CN" altLang="en-US" sz="1400" b="0" i="0" u="none" strike="noStrike" kern="1200" cap="none" spc="0" baseline="0">
                <a:solidFill>
                  <a:schemeClr val="tx1"/>
                </a:solidFill>
                <a:latin typeface="Arno Pro SmText" pitchFamily="18" charset="0"/>
                <a:ea typeface="宋体" pitchFamily="0" charset="0"/>
                <a:cs typeface="Calibri" pitchFamily="0" charset="0"/>
              </a:rPr>
            </a:br>
            <a:r>
              <a:rPr lang="en-US" altLang="zh-CN" sz="1800" b="0" i="0" u="none" strike="noStrike" kern="1200" cap="none" spc="0" baseline="0">
                <a:solidFill>
                  <a:schemeClr val="tx1"/>
                </a:solidFill>
                <a:latin typeface="Adobe Garamond Pro Bold" pitchFamily="18" charset="0"/>
                <a:ea typeface="宋体" pitchFamily="0" charset="0"/>
                <a:cs typeface="Calibri" pitchFamily="0" charset="0"/>
              </a:rPr>
              <a:t>To see the size</a:t>
            </a:r>
            <a:br>
              <a:rPr lang="zh-CN" altLang="en-US" sz="1800" b="0" i="0" u="none" strike="noStrike" kern="1200" cap="none" spc="0" baseline="0">
                <a:solidFill>
                  <a:schemeClr val="tx1"/>
                </a:solidFill>
                <a:latin typeface="Adobe Garamond Pro Bold" pitchFamily="18" charset="0"/>
                <a:ea typeface="宋体" pitchFamily="0" charset="0"/>
                <a:cs typeface="Calibri" pitchFamily="0" charset="0"/>
              </a:rPr>
            </a:br>
            <a:r>
              <a:rPr lang="en-US" altLang="zh-CN" sz="1800" b="0" i="0" u="none" strike="noStrike" kern="1200" cap="none" spc="0" baseline="0">
                <a:solidFill>
                  <a:schemeClr val="tx1"/>
                </a:solidFill>
                <a:latin typeface="Adobe Garamond Pro Bold" pitchFamily="18" charset="0"/>
                <a:ea typeface="宋体" pitchFamily="0" charset="0"/>
                <a:cs typeface="Calibri" pitchFamily="0" charset="0"/>
              </a:rPr>
              <a:t>               </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df.shape</a:t>
            </a:r>
            <a:r>
              <a:rPr lang="en-US" altLang="zh-CN" sz="1600" b="0" i="0" u="none" strike="noStrike" kern="1200" cap="none" spc="0" baseline="0">
                <a:solidFill>
                  <a:schemeClr val="tx1"/>
                </a:solidFill>
                <a:latin typeface="Arno Pro SmText" pitchFamily="18" charset="0"/>
                <a:ea typeface="宋体" pitchFamily="0" charset="0"/>
                <a:cs typeface="Calibri" pitchFamily="0" charset="0"/>
              </a:rPr>
              <a:t> </a:t>
            </a:r>
            <a:endParaRPr lang="zh-CN" altLang="en-US" sz="1800" b="0" i="0" u="none" strike="noStrike" kern="1200" cap="none" spc="0" baseline="0">
              <a:solidFill>
                <a:schemeClr val="tx1"/>
              </a:solidFill>
              <a:latin typeface="Calibri" pitchFamily="0" charset="0"/>
              <a:ea typeface="宋体" pitchFamily="0" charset="0"/>
              <a:cs typeface="Calibri" pitchFamily="0" charset="0"/>
            </a:endParaRPr>
          </a:p>
        </p:txBody>
      </p:sp>
    </p:spTree>
    <p:extLst>
      <p:ext uri="{BB962C8B-B14F-4D97-AF65-F5344CB8AC3E}">
        <p14:creationId xmlns:p14="http://schemas.microsoft.com/office/powerpoint/2010/main" val="1588780653"/>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1" name="文本框"/>
          <p:cNvSpPr>
            <a:spLocks noGrp="1"/>
          </p:cNvSpPr>
          <p:nvPr>
            <p:ph type="title"/>
          </p:nvPr>
        </p:nvSpPr>
        <p:spPr>
          <a:xfrm rot="0">
            <a:off x="81280" y="558799"/>
            <a:ext cx="6360159" cy="508001"/>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2200" b="1" i="0" u="none" strike="noStrike" kern="1200" cap="none" spc="-50" baseline="0">
                <a:solidFill>
                  <a:schemeClr val="tx1"/>
                </a:solidFill>
                <a:latin typeface="Arno Pro SmText" pitchFamily="18" charset="0"/>
                <a:ea typeface="宋体" pitchFamily="0" charset="0"/>
                <a:cs typeface="Lucida Sans"/>
              </a:rPr>
              <a:t>To get a head and tail in a dataset</a:t>
            </a:r>
            <a:br>
              <a:rPr lang="zh-CN" altLang="en-US" sz="2200" b="1" i="0" u="none" strike="noStrike" kern="1200" cap="none" spc="-50" baseline="0">
                <a:solidFill>
                  <a:schemeClr val="tx1"/>
                </a:solidFill>
                <a:latin typeface="Arno Pro SmText" pitchFamily="18" charset="0"/>
                <a:ea typeface="宋体" pitchFamily="0" charset="0"/>
                <a:cs typeface="Lucida Sans"/>
              </a:rPr>
            </a:br>
            <a:r>
              <a:rPr lang="en-US" altLang="zh-CN" sz="2200" b="1" i="0" u="none" strike="noStrike" kern="1200" cap="none" spc="-50" baseline="0">
                <a:solidFill>
                  <a:schemeClr val="tx1"/>
                </a:solidFill>
                <a:latin typeface="Arno Pro SmText" pitchFamily="18" charset="0"/>
                <a:ea typeface="宋体" pitchFamily="0" charset="0"/>
                <a:cs typeface="Lucida Sans"/>
              </a:rPr>
              <a:t>                             </a:t>
            </a:r>
            <a:r>
              <a:rPr lang="en-US" altLang="zh-CN" sz="2200" b="0" i="0" u="none" strike="noStrike" kern="1200" cap="none" spc="-50" baseline="0">
                <a:solidFill>
                  <a:schemeClr val="tx1"/>
                </a:solidFill>
                <a:latin typeface="Arno Pro SmText" pitchFamily="18" charset="0"/>
                <a:ea typeface="宋体" pitchFamily="0" charset="0"/>
                <a:cs typeface="Lucida Sans"/>
              </a:rPr>
              <a:t>df.head</a:t>
            </a:r>
            <a:br>
              <a:rPr lang="zh-CN" altLang="en-US" sz="2200" b="0" i="0" u="none" strike="noStrike" kern="1200" cap="none" spc="-50" baseline="0">
                <a:solidFill>
                  <a:schemeClr val="tx1"/>
                </a:solidFill>
                <a:latin typeface="Arno Pro SmText" pitchFamily="18" charset="0"/>
                <a:ea typeface="宋体" pitchFamily="0" charset="0"/>
                <a:cs typeface="Lucida Sans"/>
              </a:rPr>
            </a:br>
            <a:r>
              <a:rPr lang="en-US" altLang="zh-CN" sz="2200" b="0" i="0" u="none" strike="noStrike" kern="1200" cap="none" spc="-50" baseline="0">
                <a:solidFill>
                  <a:schemeClr val="tx1"/>
                </a:solidFill>
                <a:latin typeface="Arno Pro SmText" pitchFamily="18" charset="0"/>
                <a:ea typeface="宋体" pitchFamily="0" charset="0"/>
                <a:cs typeface="Lucida Sans"/>
              </a:rPr>
              <a:t>                             </a:t>
            </a:r>
            <a:r>
              <a:rPr lang="en-US" altLang="zh-CN" sz="2200" b="0" i="0" u="none" strike="noStrike" kern="1200" cap="none" spc="-50" baseline="0">
                <a:solidFill>
                  <a:schemeClr val="tx1"/>
                </a:solidFill>
                <a:latin typeface="Arno Pro SmText" pitchFamily="18" charset="0"/>
                <a:ea typeface="宋体" pitchFamily="0" charset="0"/>
                <a:cs typeface="Lucida Sans"/>
              </a:rPr>
              <a:t>df.tail</a:t>
            </a:r>
            <a:endParaRPr lang="zh-CN" altLang="en-US" sz="2200" b="0" i="0" u="none" strike="noStrike" kern="1200" cap="none" spc="-50" baseline="0">
              <a:solidFill>
                <a:schemeClr val="tx1"/>
              </a:solidFill>
              <a:latin typeface="Arno Pro SmText" pitchFamily="18" charset="0"/>
              <a:ea typeface="宋体" pitchFamily="0" charset="0"/>
              <a:cs typeface="Lucida Sans"/>
            </a:endParaRPr>
          </a:p>
        </p:txBody>
      </p:sp>
      <p:pic>
        <p:nvPicPr>
          <p:cNvPr id="42" name="图片"/>
          <p:cNvPicPr>
            <a:picLocks noChangeAspect="1"/>
          </p:cNvPicPr>
          <p:nvPr/>
        </p:nvPicPr>
        <p:blipFill>
          <a:blip r:embed="rId1" cstate="print"/>
          <a:stretch>
            <a:fillRect/>
          </a:stretch>
        </p:blipFill>
        <p:spPr>
          <a:xfrm rot="0">
            <a:off x="0" y="1066800"/>
            <a:ext cx="12192000" cy="3474892"/>
          </a:xfrm>
          <a:prstGeom prst="rect"/>
          <a:noFill/>
          <a:ln w="12700" cmpd="sng" cap="flat">
            <a:noFill/>
            <a:prstDash val="solid"/>
            <a:miter/>
          </a:ln>
        </p:spPr>
      </p:pic>
      <p:pic>
        <p:nvPicPr>
          <p:cNvPr id="43" name="图片"/>
          <p:cNvPicPr>
            <a:picLocks noChangeAspect="1"/>
          </p:cNvPicPr>
          <p:nvPr/>
        </p:nvPicPr>
        <p:blipFill>
          <a:blip r:embed="rId2" cstate="print"/>
          <a:srcRect t="15260" b="53481" l="2500"/>
          <a:stretch>
            <a:fillRect/>
          </a:stretch>
        </p:blipFill>
        <p:spPr>
          <a:xfrm rot="0">
            <a:off x="0" y="4541692"/>
            <a:ext cx="12192000" cy="1757509"/>
          </a:xfrm>
          <a:prstGeom prst="rect"/>
          <a:noFill/>
          <a:ln w="12700" cmpd="sng" cap="flat">
            <a:noFill/>
            <a:prstDash val="solid"/>
            <a:miter/>
          </a:ln>
        </p:spPr>
      </p:pic>
    </p:spTree>
    <p:extLst>
      <p:ext uri="{BB962C8B-B14F-4D97-AF65-F5344CB8AC3E}">
        <p14:creationId xmlns:p14="http://schemas.microsoft.com/office/powerpoint/2010/main" val="1095064349"/>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4" name="文本框"/>
          <p:cNvSpPr>
            <a:spLocks noGrp="1"/>
          </p:cNvSpPr>
          <p:nvPr>
            <p:ph type="title"/>
          </p:nvPr>
        </p:nvSpPr>
        <p:spPr>
          <a:xfrm rot="0">
            <a:off x="264160" y="2271553"/>
            <a:ext cx="10515600" cy="2052955"/>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2400" b="1" i="0" u="none" strike="noStrike" kern="1200" cap="none" spc="-50" baseline="0">
                <a:solidFill>
                  <a:schemeClr val="tx1"/>
                </a:solidFill>
                <a:latin typeface="Adobe Garamond Pro Bold" pitchFamily="18" charset="0"/>
                <a:ea typeface="宋体" pitchFamily="0" charset="0"/>
                <a:cs typeface="Lucida Sans"/>
              </a:rPr>
              <a:t>To remove duplicate from the dataset</a:t>
            </a:r>
            <a:br>
              <a:rPr lang="zh-CN" altLang="en-US" sz="2400" b="0" i="0" u="none" strike="noStrike" kern="1200" cap="none" spc="-50" baseline="0">
                <a:solidFill>
                  <a:schemeClr val="tx1"/>
                </a:solidFill>
                <a:latin typeface="Arno Pro SmText" pitchFamily="18" charset="0"/>
                <a:ea typeface="宋体" pitchFamily="0" charset="0"/>
                <a:cs typeface="Lucida Sans"/>
              </a:rPr>
            </a:br>
            <a:r>
              <a:rPr lang="en-US" altLang="zh-CN" sz="2400" b="0" i="0" u="none" strike="noStrike" kern="1200" cap="none" spc="-50" baseline="0">
                <a:solidFill>
                  <a:schemeClr val="tx1"/>
                </a:solidFill>
                <a:latin typeface="Arno Pro SmText" pitchFamily="18" charset="0"/>
                <a:ea typeface="宋体" pitchFamily="0" charset="0"/>
                <a:cs typeface="Lucida Sans"/>
              </a:rPr>
              <a:t>df</a:t>
            </a:r>
            <a:r>
              <a:rPr lang="en-US" altLang="zh-CN" sz="2400" b="0" i="0" u="none" strike="noStrike" kern="1200" cap="none" spc="-50" baseline="0">
                <a:solidFill>
                  <a:schemeClr val="tx1"/>
                </a:solidFill>
                <a:latin typeface="Arno Pro SmText" pitchFamily="18" charset="0"/>
                <a:ea typeface="宋体" pitchFamily="0" charset="0"/>
                <a:cs typeface="Lucida Sans"/>
              </a:rPr>
              <a:t>=</a:t>
            </a:r>
            <a:r>
              <a:rPr lang="en-US" altLang="zh-CN" sz="2400" b="0" i="0" u="none" strike="noStrike" kern="1200" cap="none" spc="-50" baseline="0">
                <a:solidFill>
                  <a:schemeClr val="tx1"/>
                </a:solidFill>
                <a:latin typeface="Arno Pro SmText" pitchFamily="18" charset="0"/>
                <a:ea typeface="宋体" pitchFamily="0" charset="0"/>
                <a:cs typeface="Lucida Sans"/>
              </a:rPr>
              <a:t>df.dropna</a:t>
            </a:r>
            <a:r>
              <a:rPr lang="en-US" altLang="zh-CN" sz="2400" b="0" i="0" u="none" strike="noStrike" kern="1200" cap="none" spc="-50" baseline="0">
                <a:solidFill>
                  <a:schemeClr val="tx1"/>
                </a:solidFill>
                <a:latin typeface="Arno Pro SmText" pitchFamily="18" charset="0"/>
                <a:ea typeface="宋体" pitchFamily="0" charset="0"/>
                <a:cs typeface="Lucida Sans"/>
              </a:rPr>
              <a:t>()</a:t>
            </a:r>
            <a:br>
              <a:rPr lang="zh-CN" altLang="en-US" sz="2400" b="0" i="0" u="none" strike="noStrike" kern="1200" cap="none" spc="-50" baseline="0">
                <a:solidFill>
                  <a:schemeClr val="tx1"/>
                </a:solidFill>
                <a:latin typeface="Arno Pro SmText" pitchFamily="18" charset="0"/>
                <a:ea typeface="宋体" pitchFamily="0" charset="0"/>
                <a:cs typeface="Lucida Sans"/>
              </a:rPr>
            </a:br>
            <a:r>
              <a:rPr lang="en-US" altLang="zh-CN" sz="2400" b="0" i="0" u="none" strike="noStrike" kern="1200" cap="none" spc="-50" baseline="0">
                <a:solidFill>
                  <a:schemeClr val="tx1"/>
                </a:solidFill>
                <a:latin typeface="Arno Pro SmText" pitchFamily="18" charset="0"/>
                <a:ea typeface="宋体" pitchFamily="0" charset="0"/>
                <a:cs typeface="Lucida Sans"/>
              </a:rPr>
              <a:t>df-df.drop_duplicates</a:t>
            </a:r>
            <a:r>
              <a:rPr lang="en-US" altLang="zh-CN" sz="2400" b="0" i="0" u="none" strike="noStrike" kern="1200" cap="none" spc="-50" baseline="0">
                <a:solidFill>
                  <a:schemeClr val="tx1"/>
                </a:solidFill>
                <a:latin typeface="Arno Pro SmText" pitchFamily="18" charset="0"/>
                <a:ea typeface="宋体" pitchFamily="0" charset="0"/>
                <a:cs typeface="Lucida Sans"/>
              </a:rPr>
              <a:t>()</a:t>
            </a:r>
            <a:br>
              <a:rPr lang="zh-CN" altLang="en-US" sz="2400" b="0" i="0" u="none" strike="noStrike" kern="1200" cap="none" spc="-50" baseline="0">
                <a:solidFill>
                  <a:schemeClr val="tx1"/>
                </a:solidFill>
                <a:latin typeface="Arno Pro SmText" pitchFamily="18" charset="0"/>
                <a:ea typeface="宋体" pitchFamily="0" charset="0"/>
                <a:cs typeface="Lucida Sans"/>
              </a:rPr>
            </a:br>
            <a:endParaRPr lang="zh-CN" altLang="en-US" sz="2400" b="0" i="0" u="none" strike="noStrike" kern="1200" cap="none" spc="-50" baseline="0">
              <a:solidFill>
                <a:schemeClr val="tx1"/>
              </a:solidFill>
              <a:latin typeface="Arno Pro SmText" pitchFamily="18" charset="0"/>
              <a:ea typeface="宋体" pitchFamily="0" charset="0"/>
              <a:cs typeface="Lucida Sans"/>
            </a:endParaRPr>
          </a:p>
        </p:txBody>
      </p:sp>
      <p:pic>
        <p:nvPicPr>
          <p:cNvPr id="45" name="图片"/>
          <p:cNvPicPr>
            <a:picLocks noChangeAspect="1"/>
          </p:cNvPicPr>
          <p:nvPr/>
        </p:nvPicPr>
        <p:blipFill>
          <a:blip r:embed="rId1" cstate="print"/>
          <a:srcRect t="45259" b="17593"/>
          <a:stretch>
            <a:fillRect/>
          </a:stretch>
        </p:blipFill>
        <p:spPr>
          <a:xfrm rot="0">
            <a:off x="0" y="701040"/>
            <a:ext cx="12273280" cy="2131058"/>
          </a:xfrm>
          <a:prstGeom prst="rect"/>
          <a:noFill/>
          <a:ln w="12700" cmpd="sng" cap="flat">
            <a:noFill/>
            <a:prstDash val="solid"/>
            <a:miter/>
          </a:ln>
        </p:spPr>
      </p:pic>
      <p:pic>
        <p:nvPicPr>
          <p:cNvPr id="46" name="图片"/>
          <p:cNvPicPr>
            <a:picLocks noChangeAspect="1"/>
          </p:cNvPicPr>
          <p:nvPr/>
        </p:nvPicPr>
        <p:blipFill>
          <a:blip r:embed="rId2" cstate="print"/>
          <a:srcRect t="80741"/>
          <a:stretch>
            <a:fillRect/>
          </a:stretch>
        </p:blipFill>
        <p:spPr>
          <a:xfrm rot="0">
            <a:off x="0" y="4968240"/>
            <a:ext cx="12192000" cy="1320799"/>
          </a:xfrm>
          <a:prstGeom prst="rect"/>
          <a:noFill/>
          <a:ln w="12700" cmpd="sng" cap="flat">
            <a:noFill/>
            <a:prstDash val="solid"/>
            <a:miter/>
          </a:ln>
        </p:spPr>
      </p:pic>
      <p:sp>
        <p:nvSpPr>
          <p:cNvPr id="47" name="矩形"/>
          <p:cNvSpPr>
            <a:spLocks/>
          </p:cNvSpPr>
          <p:nvPr/>
        </p:nvSpPr>
        <p:spPr>
          <a:xfrm rot="0">
            <a:off x="264160" y="4141886"/>
            <a:ext cx="5445760" cy="64633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Arno Pro SmText" pitchFamily="18" charset="0"/>
                <a:ea typeface="宋体" pitchFamily="0" charset="0"/>
                <a:cs typeface="Calibri" pitchFamily="0" charset="0"/>
              </a:rPr>
              <a:t>To save the cleaned dataset</a:t>
            </a:r>
            <a:br>
              <a:rPr lang="zh-CN" altLang="en-US" sz="1800" b="0" i="0" u="none" strike="noStrike" kern="1200" cap="none" spc="0" baseline="0">
                <a:solidFill>
                  <a:schemeClr val="tx1"/>
                </a:solidFill>
                <a:latin typeface="Arno Pro SmText" pitchFamily="18" charset="0"/>
                <a:ea typeface="宋体" pitchFamily="0" charset="0"/>
                <a:cs typeface="Calibri" pitchFamily="0" charset="0"/>
              </a:rPr>
            </a:br>
            <a:r>
              <a:rPr lang="en-US" altLang="zh-CN" sz="1800" b="0" i="0" u="none" strike="noStrike" kern="1200" cap="none" spc="0" baseline="0">
                <a:solidFill>
                  <a:schemeClr val="tx1"/>
                </a:solidFill>
                <a:latin typeface="Arno Pro SmText" pitchFamily="18" charset="0"/>
                <a:ea typeface="宋体" pitchFamily="0" charset="0"/>
                <a:cs typeface="Calibri" pitchFamily="0" charset="0"/>
              </a:rPr>
              <a:t>df.to_csv</a:t>
            </a:r>
            <a:r>
              <a:rPr lang="en-US" altLang="zh-CN" sz="1800" b="0" i="0" u="none" strike="noStrike" kern="1200" cap="none" spc="0" baseline="0">
                <a:solidFill>
                  <a:schemeClr val="tx1"/>
                </a:solidFill>
                <a:latin typeface="Arno Pro SmText" pitchFamily="18" charset="0"/>
                <a:ea typeface="宋体" pitchFamily="0" charset="0"/>
                <a:cs typeface="Calibri" pitchFamily="0" charset="0"/>
              </a:rPr>
              <a:t>(‘</a:t>
            </a:r>
            <a:r>
              <a:rPr lang="en-US" altLang="zh-CN" sz="1800" b="0" i="0" u="none" strike="noStrike" kern="1200" cap="none" spc="0" baseline="0">
                <a:solidFill>
                  <a:schemeClr val="tx1"/>
                </a:solidFill>
                <a:latin typeface="Arno Pro SmText" pitchFamily="18" charset="0"/>
                <a:ea typeface="宋体" pitchFamily="0" charset="0"/>
                <a:cs typeface="Calibri" pitchFamily="0" charset="0"/>
              </a:rPr>
              <a:t>cleaned_data.csv’,index</a:t>
            </a:r>
            <a:r>
              <a:rPr lang="en-US" altLang="zh-CN" sz="1800" b="0" i="0" u="none" strike="noStrike" kern="1200" cap="none" spc="0" baseline="0">
                <a:solidFill>
                  <a:schemeClr val="tx1"/>
                </a:solidFill>
                <a:latin typeface="Arno Pro SmText" pitchFamily="18" charset="0"/>
                <a:ea typeface="宋体" pitchFamily="0" charset="0"/>
                <a:cs typeface="Calibri" pitchFamily="0" charset="0"/>
              </a:rPr>
              <a:t>=False)</a:t>
            </a:r>
            <a:endParaRPr lang="zh-CN" altLang="en-US" sz="1800" b="0" i="0" u="none" strike="noStrike" kern="1200" cap="none" spc="0" baseline="0">
              <a:solidFill>
                <a:schemeClr val="tx1"/>
              </a:solidFill>
              <a:latin typeface="Calibri" pitchFamily="0" charset="0"/>
              <a:ea typeface="宋体" pitchFamily="0" charset="0"/>
              <a:cs typeface="Calibri" pitchFamily="0" charset="0"/>
            </a:endParaRPr>
          </a:p>
        </p:txBody>
      </p:sp>
      <p:sp>
        <p:nvSpPr>
          <p:cNvPr id="48" name="矩形"/>
          <p:cNvSpPr>
            <a:spLocks/>
          </p:cNvSpPr>
          <p:nvPr/>
        </p:nvSpPr>
        <p:spPr>
          <a:xfrm rot="0">
            <a:off x="264160" y="110189"/>
            <a:ext cx="4531360" cy="7694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400" b="1" i="0" u="none" strike="noStrike" kern="1200" cap="none" spc="0" baseline="0">
                <a:solidFill>
                  <a:schemeClr val="tx1"/>
                </a:solidFill>
                <a:latin typeface="Adobe Caslon Pro Bold" pitchFamily="18" charset="0"/>
                <a:ea typeface="宋体" pitchFamily="0" charset="0"/>
                <a:cs typeface="Calibri" pitchFamily="0" charset="0"/>
              </a:rPr>
              <a:t>To get info of the dataset</a:t>
            </a:r>
            <a:endParaRPr lang="en-US" altLang="zh-CN" sz="2400" b="1" i="0" u="none" strike="noStrike" kern="1200" cap="none" spc="0" baseline="0">
              <a:solidFill>
                <a:schemeClr val="tx1"/>
              </a:solidFill>
              <a:latin typeface="Adobe Caslon Pro Bold" pitchFamily="18" charset="0"/>
              <a:ea typeface="宋体" pitchFamily="0" charset="0"/>
              <a:cs typeface="Calibri" pitchFamily="0" charset="0"/>
            </a:endParaRPr>
          </a:p>
          <a:p>
            <a:pPr marL="0" indent="0" algn="l">
              <a:lnSpc>
                <a:spcPct val="100000"/>
              </a:lnSpc>
              <a:spcBef>
                <a:spcPts val="0"/>
              </a:spcBef>
              <a:spcAft>
                <a:spcPts val="0"/>
              </a:spcAft>
              <a:buNone/>
            </a:pPr>
            <a:r>
              <a:rPr lang="en-US" altLang="zh-CN" sz="2000" b="0" i="0" u="none" strike="noStrike" kern="1200" cap="none" spc="0" baseline="0">
                <a:solidFill>
                  <a:schemeClr val="tx1"/>
                </a:solidFill>
                <a:latin typeface="Adobe Caslon Pro" pitchFamily="18" charset="0"/>
                <a:ea typeface="宋体" pitchFamily="0" charset="0"/>
                <a:cs typeface="Calibri" pitchFamily="0" charset="0"/>
              </a:rPr>
              <a:t>df.info()</a:t>
            </a:r>
            <a:endParaRPr lang="zh-CN" altLang="en-US" sz="2000" b="0" i="0" u="none" strike="noStrike" kern="1200" cap="none" spc="0" baseline="0">
              <a:solidFill>
                <a:schemeClr val="tx1"/>
              </a:solidFill>
              <a:latin typeface="Adobe Caslon Pro" pitchFamily="18" charset="0"/>
              <a:ea typeface="宋体" pitchFamily="0" charset="0"/>
              <a:cs typeface="Calibri" pitchFamily="0" charset="0"/>
            </a:endParaRPr>
          </a:p>
        </p:txBody>
      </p:sp>
    </p:spTree>
    <p:extLst>
      <p:ext uri="{BB962C8B-B14F-4D97-AF65-F5344CB8AC3E}">
        <p14:creationId xmlns:p14="http://schemas.microsoft.com/office/powerpoint/2010/main" val="1625347444"/>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9" name="文本框"/>
          <p:cNvSpPr>
            <a:spLocks noGrp="1"/>
          </p:cNvSpPr>
          <p:nvPr>
            <p:ph type="title"/>
          </p:nvPr>
        </p:nvSpPr>
        <p:spPr>
          <a:xfrm rot="0">
            <a:off x="2546774" y="2397760"/>
            <a:ext cx="8596668" cy="1320800"/>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85000"/>
              </a:lnSpc>
              <a:spcBef>
                <a:spcPts val="0"/>
              </a:spcBef>
              <a:spcAft>
                <a:spcPts val="0"/>
              </a:spcAft>
              <a:buNone/>
            </a:pPr>
            <a:r>
              <a:rPr lang="en-US" altLang="zh-CN" sz="8000" b="0" i="0" u="none" strike="noStrike" kern="1200" cap="none" spc="-50" baseline="0">
                <a:solidFill>
                  <a:srgbClr val="20394C"/>
                </a:solidFill>
                <a:latin typeface="Calibri Light" pitchFamily="0" charset="0"/>
                <a:ea typeface="宋体" pitchFamily="0" charset="0"/>
                <a:cs typeface="Lucida Sans"/>
              </a:rPr>
              <a:t>Thank you!!</a:t>
            </a:r>
            <a:endParaRPr lang="zh-CN" altLang="en-US" sz="8000" b="0" i="0" u="none" strike="noStrike" kern="1200" cap="none" spc="-50" baseline="0">
              <a:solidFill>
                <a:srgbClr val="20394C"/>
              </a:solidFill>
              <a:latin typeface="Calibri Light" pitchFamily="0" charset="0"/>
              <a:ea typeface="宋体" pitchFamily="0" charset="0"/>
              <a:cs typeface="Lucida Sans"/>
            </a:endParaRPr>
          </a:p>
        </p:txBody>
      </p:sp>
    </p:spTree>
    <p:extLst>
      <p:ext uri="{BB962C8B-B14F-4D97-AF65-F5344CB8AC3E}">
        <p14:creationId xmlns:p14="http://schemas.microsoft.com/office/powerpoint/2010/main" val="264869694"/>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
        <a:ea typeface=""/>
        <a:cs typeface=""/>
      </a:majorFont>
      <a:minorFont>
        <a:latin typeface=""/>
        <a:ea typeface=""/>
        <a:cs typeface=""/>
      </a:minorFont>
    </a:fontScheme>
    <a:fmtScheme name="Retrospec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135</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sam sam</dc:creator>
  <cp:lastModifiedBy>root</cp:lastModifiedBy>
  <cp:revision>2</cp:revision>
  <dcterms:created xsi:type="dcterms:W3CDTF">2023-10-18T09:11:28Z</dcterms:created>
  <dcterms:modified xsi:type="dcterms:W3CDTF">2023-10-26T04:26:38Z</dcterms:modified>
</cp:coreProperties>
</file>